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webextensions/webextension1.xml" ContentType="application/vnd.ms-office.webextension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49"/>
  </p:notesMasterIdLst>
  <p:sldIdLst>
    <p:sldId id="274" r:id="rId5"/>
    <p:sldId id="289" r:id="rId6"/>
    <p:sldId id="361" r:id="rId7"/>
    <p:sldId id="344" r:id="rId8"/>
    <p:sldId id="280" r:id="rId9"/>
    <p:sldId id="303" r:id="rId10"/>
    <p:sldId id="304" r:id="rId11"/>
    <p:sldId id="284" r:id="rId12"/>
    <p:sldId id="275" r:id="rId13"/>
    <p:sldId id="277" r:id="rId14"/>
    <p:sldId id="283" r:id="rId15"/>
    <p:sldId id="294" r:id="rId16"/>
    <p:sldId id="290" r:id="rId17"/>
    <p:sldId id="372" r:id="rId18"/>
    <p:sldId id="295" r:id="rId19"/>
    <p:sldId id="321" r:id="rId20"/>
    <p:sldId id="345" r:id="rId21"/>
    <p:sldId id="305" r:id="rId22"/>
    <p:sldId id="346" r:id="rId23"/>
    <p:sldId id="347" r:id="rId24"/>
    <p:sldId id="306" r:id="rId25"/>
    <p:sldId id="349" r:id="rId26"/>
    <p:sldId id="348" r:id="rId27"/>
    <p:sldId id="298" r:id="rId28"/>
    <p:sldId id="350" r:id="rId29"/>
    <p:sldId id="351" r:id="rId30"/>
    <p:sldId id="308" r:id="rId31"/>
    <p:sldId id="352" r:id="rId32"/>
    <p:sldId id="353" r:id="rId33"/>
    <p:sldId id="300" r:id="rId34"/>
    <p:sldId id="354" r:id="rId35"/>
    <p:sldId id="355" r:id="rId36"/>
    <p:sldId id="309" r:id="rId37"/>
    <p:sldId id="356" r:id="rId38"/>
    <p:sldId id="357" r:id="rId39"/>
    <p:sldId id="302" r:id="rId40"/>
    <p:sldId id="358" r:id="rId41"/>
    <p:sldId id="359" r:id="rId42"/>
    <p:sldId id="366" r:id="rId43"/>
    <p:sldId id="367" r:id="rId44"/>
    <p:sldId id="368" r:id="rId45"/>
    <p:sldId id="369" r:id="rId46"/>
    <p:sldId id="370" r:id="rId47"/>
    <p:sldId id="371" r:id="rId4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997DBD"/>
    <a:srgbClr val="BBBB52"/>
    <a:srgbClr val="9DC5F7"/>
    <a:srgbClr val="E9D05F"/>
    <a:srgbClr val="318C83"/>
    <a:srgbClr val="A5C9C5"/>
    <a:srgbClr val="C87E12"/>
    <a:srgbClr val="EEFD2F"/>
    <a:srgbClr val="DFED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CEA375-E3D6-461A-8334-F384DEF467E1}" v="1" dt="2022-02-10T21:27:45.7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BERTO CRIADO LÓPEZ" userId="S::alberto.crilop@educa.jcyl.es::66b51700-7e9c-4eec-9b02-06fa0453230b" providerId="AD" clId="Web-{BA9701EC-4745-D34C-7CF5-71AAD0730CA3}"/>
    <pc:docChg chg="modSld">
      <pc:chgData name="ALBERTO CRIADO LÓPEZ" userId="S::alberto.crilop@educa.jcyl.es::66b51700-7e9c-4eec-9b02-06fa0453230b" providerId="AD" clId="Web-{BA9701EC-4745-D34C-7CF5-71AAD0730CA3}" dt="2022-01-25T08:38:52.022" v="806" actId="14100"/>
      <pc:docMkLst>
        <pc:docMk/>
      </pc:docMkLst>
      <pc:sldChg chg="modSp">
        <pc:chgData name="ALBERTO CRIADO LÓPEZ" userId="S::alberto.crilop@educa.jcyl.es::66b51700-7e9c-4eec-9b02-06fa0453230b" providerId="AD" clId="Web-{BA9701EC-4745-D34C-7CF5-71AAD0730CA3}" dt="2022-01-25T08:38:52.022" v="806" actId="14100"/>
        <pc:sldMkLst>
          <pc:docMk/>
          <pc:sldMk cId="1381501014" sldId="297"/>
        </pc:sldMkLst>
        <pc:spChg chg="mod">
          <ac:chgData name="ALBERTO CRIADO LÓPEZ" userId="S::alberto.crilop@educa.jcyl.es::66b51700-7e9c-4eec-9b02-06fa0453230b" providerId="AD" clId="Web-{BA9701EC-4745-D34C-7CF5-71AAD0730CA3}" dt="2022-01-25T08:38:52.022" v="806" actId="14100"/>
          <ac:spMkLst>
            <pc:docMk/>
            <pc:sldMk cId="1381501014" sldId="297"/>
            <ac:spMk id="8" creationId="{9BAA0BA2-364D-465E-B976-7839E1B842F7}"/>
          </ac:spMkLst>
        </pc:spChg>
      </pc:sldChg>
      <pc:sldChg chg="modSp">
        <pc:chgData name="ALBERTO CRIADO LÓPEZ" userId="S::alberto.crilop@educa.jcyl.es::66b51700-7e9c-4eec-9b02-06fa0453230b" providerId="AD" clId="Web-{BA9701EC-4745-D34C-7CF5-71AAD0730CA3}" dt="2022-01-25T08:38:44.084" v="805" actId="14100"/>
        <pc:sldMkLst>
          <pc:docMk/>
          <pc:sldMk cId="1932840521" sldId="298"/>
        </pc:sldMkLst>
        <pc:spChg chg="mod">
          <ac:chgData name="ALBERTO CRIADO LÓPEZ" userId="S::alberto.crilop@educa.jcyl.es::66b51700-7e9c-4eec-9b02-06fa0453230b" providerId="AD" clId="Web-{BA9701EC-4745-D34C-7CF5-71AAD0730CA3}" dt="2022-01-25T08:38:44.084" v="805" actId="14100"/>
          <ac:spMkLst>
            <pc:docMk/>
            <pc:sldMk cId="1932840521" sldId="298"/>
            <ac:spMk id="8" creationId="{88162B0A-E934-49A7-BD35-17B0B537E630}"/>
          </ac:spMkLst>
        </pc:spChg>
      </pc:sldChg>
      <pc:sldChg chg="modSp">
        <pc:chgData name="ALBERTO CRIADO LÓPEZ" userId="S::alberto.crilop@educa.jcyl.es::66b51700-7e9c-4eec-9b02-06fa0453230b" providerId="AD" clId="Web-{BA9701EC-4745-D34C-7CF5-71AAD0730CA3}" dt="2022-01-25T08:25:52.082" v="28" actId="20577"/>
        <pc:sldMkLst>
          <pc:docMk/>
          <pc:sldMk cId="146942908" sldId="299"/>
        </pc:sldMkLst>
        <pc:spChg chg="mod">
          <ac:chgData name="ALBERTO CRIADO LÓPEZ" userId="S::alberto.crilop@educa.jcyl.es::66b51700-7e9c-4eec-9b02-06fa0453230b" providerId="AD" clId="Web-{BA9701EC-4745-D34C-7CF5-71AAD0730CA3}" dt="2022-01-25T08:25:52.082" v="28" actId="20577"/>
          <ac:spMkLst>
            <pc:docMk/>
            <pc:sldMk cId="146942908" sldId="299"/>
            <ac:spMk id="8" creationId="{7B9B8C1B-FBAC-4FC7-A9AC-FF0A4165E360}"/>
          </ac:spMkLst>
        </pc:spChg>
      </pc:sldChg>
      <pc:sldChg chg="modSp">
        <pc:chgData name="ALBERTO CRIADO LÓPEZ" userId="S::alberto.crilop@educa.jcyl.es::66b51700-7e9c-4eec-9b02-06fa0453230b" providerId="AD" clId="Web-{BA9701EC-4745-D34C-7CF5-71AAD0730CA3}" dt="2022-01-25T08:29:33.165" v="210" actId="20577"/>
        <pc:sldMkLst>
          <pc:docMk/>
          <pc:sldMk cId="1459768022" sldId="300"/>
        </pc:sldMkLst>
        <pc:spChg chg="mod">
          <ac:chgData name="ALBERTO CRIADO LÓPEZ" userId="S::alberto.crilop@educa.jcyl.es::66b51700-7e9c-4eec-9b02-06fa0453230b" providerId="AD" clId="Web-{BA9701EC-4745-D34C-7CF5-71AAD0730CA3}" dt="2022-01-25T08:28:43.008" v="143" actId="20577"/>
          <ac:spMkLst>
            <pc:docMk/>
            <pc:sldMk cId="1459768022" sldId="300"/>
            <ac:spMk id="6" creationId="{A94EC756-CDDA-4741-A9AF-067D0029E3A7}"/>
          </ac:spMkLst>
        </pc:spChg>
        <pc:spChg chg="mod">
          <ac:chgData name="ALBERTO CRIADO LÓPEZ" userId="S::alberto.crilop@educa.jcyl.es::66b51700-7e9c-4eec-9b02-06fa0453230b" providerId="AD" clId="Web-{BA9701EC-4745-D34C-7CF5-71AAD0730CA3}" dt="2022-01-25T08:27:46.929" v="74" actId="20577"/>
          <ac:spMkLst>
            <pc:docMk/>
            <pc:sldMk cId="1459768022" sldId="300"/>
            <ac:spMk id="18" creationId="{682FA048-00D6-48C4-9DC8-58D434E99597}"/>
          </ac:spMkLst>
        </pc:spChg>
        <pc:spChg chg="mod">
          <ac:chgData name="ALBERTO CRIADO LÓPEZ" userId="S::alberto.crilop@educa.jcyl.es::66b51700-7e9c-4eec-9b02-06fa0453230b" providerId="AD" clId="Web-{BA9701EC-4745-D34C-7CF5-71AAD0730CA3}" dt="2022-01-25T08:29:33.165" v="210" actId="20577"/>
          <ac:spMkLst>
            <pc:docMk/>
            <pc:sldMk cId="1459768022" sldId="300"/>
            <ac:spMk id="19" creationId="{CE723F7E-7C33-478B-88F4-9B18932E6F42}"/>
          </ac:spMkLst>
        </pc:spChg>
      </pc:sldChg>
      <pc:sldChg chg="modSp">
        <pc:chgData name="ALBERTO CRIADO LÓPEZ" userId="S::alberto.crilop@educa.jcyl.es::66b51700-7e9c-4eec-9b02-06fa0453230b" providerId="AD" clId="Web-{BA9701EC-4745-D34C-7CF5-71AAD0730CA3}" dt="2022-01-25T08:38:32.147" v="804" actId="20577"/>
        <pc:sldMkLst>
          <pc:docMk/>
          <pc:sldMk cId="2171200566" sldId="301"/>
        </pc:sldMkLst>
        <pc:spChg chg="mod">
          <ac:chgData name="ALBERTO CRIADO LÓPEZ" userId="S::alberto.crilop@educa.jcyl.es::66b51700-7e9c-4eec-9b02-06fa0453230b" providerId="AD" clId="Web-{BA9701EC-4745-D34C-7CF5-71AAD0730CA3}" dt="2022-01-25T08:34:55.970" v="616" actId="20577"/>
          <ac:spMkLst>
            <pc:docMk/>
            <pc:sldMk cId="2171200566" sldId="301"/>
            <ac:spMk id="4" creationId="{888C2554-2699-4862-959D-4B940524F026}"/>
          </ac:spMkLst>
        </pc:spChg>
        <pc:spChg chg="mod">
          <ac:chgData name="ALBERTO CRIADO LÓPEZ" userId="S::alberto.crilop@educa.jcyl.es::66b51700-7e9c-4eec-9b02-06fa0453230b" providerId="AD" clId="Web-{BA9701EC-4745-D34C-7CF5-71AAD0730CA3}" dt="2022-01-25T08:37:32.817" v="737" actId="20577"/>
          <ac:spMkLst>
            <pc:docMk/>
            <pc:sldMk cId="2171200566" sldId="301"/>
            <ac:spMk id="18" creationId="{682FA048-00D6-48C4-9DC8-58D434E99597}"/>
          </ac:spMkLst>
        </pc:spChg>
        <pc:spChg chg="mod">
          <ac:chgData name="ALBERTO CRIADO LÓPEZ" userId="S::alberto.crilop@educa.jcyl.es::66b51700-7e9c-4eec-9b02-06fa0453230b" providerId="AD" clId="Web-{BA9701EC-4745-D34C-7CF5-71AAD0730CA3}" dt="2022-01-25T08:38:32.147" v="804" actId="20577"/>
          <ac:spMkLst>
            <pc:docMk/>
            <pc:sldMk cId="2171200566" sldId="301"/>
            <ac:spMk id="19" creationId="{CE723F7E-7C33-478B-88F4-9B18932E6F42}"/>
          </ac:spMkLst>
        </pc:spChg>
      </pc:sldChg>
      <pc:sldChg chg="modSp">
        <pc:chgData name="ALBERTO CRIADO LÓPEZ" userId="S::alberto.crilop@educa.jcyl.es::66b51700-7e9c-4eec-9b02-06fa0453230b" providerId="AD" clId="Web-{BA9701EC-4745-D34C-7CF5-71AAD0730CA3}" dt="2022-01-25T08:33:34.234" v="545" actId="20577"/>
        <pc:sldMkLst>
          <pc:docMk/>
          <pc:sldMk cId="2220128231" sldId="302"/>
        </pc:sldMkLst>
        <pc:spChg chg="mod">
          <ac:chgData name="ALBERTO CRIADO LÓPEZ" userId="S::alberto.crilop@educa.jcyl.es::66b51700-7e9c-4eec-9b02-06fa0453230b" providerId="AD" clId="Web-{BA9701EC-4745-D34C-7CF5-71AAD0730CA3}" dt="2022-01-25T08:30:56.214" v="298" actId="20577"/>
          <ac:spMkLst>
            <pc:docMk/>
            <pc:sldMk cId="2220128231" sldId="302"/>
            <ac:spMk id="5" creationId="{E1BC08B2-D66C-4C46-B717-2D6869A4ED34}"/>
          </ac:spMkLst>
        </pc:spChg>
        <pc:spChg chg="mod">
          <ac:chgData name="ALBERTO CRIADO LÓPEZ" userId="S::alberto.crilop@educa.jcyl.es::66b51700-7e9c-4eec-9b02-06fa0453230b" providerId="AD" clId="Web-{BA9701EC-4745-D34C-7CF5-71AAD0730CA3}" dt="2022-01-25T08:31:33.621" v="366" actId="20577"/>
          <ac:spMkLst>
            <pc:docMk/>
            <pc:sldMk cId="2220128231" sldId="302"/>
            <ac:spMk id="18" creationId="{682FA048-00D6-48C4-9DC8-58D434E99597}"/>
          </ac:spMkLst>
        </pc:spChg>
        <pc:spChg chg="mod">
          <ac:chgData name="ALBERTO CRIADO LÓPEZ" userId="S::alberto.crilop@educa.jcyl.es::66b51700-7e9c-4eec-9b02-06fa0453230b" providerId="AD" clId="Web-{BA9701EC-4745-D34C-7CF5-71AAD0730CA3}" dt="2022-01-25T08:33:34.234" v="545" actId="20577"/>
          <ac:spMkLst>
            <pc:docMk/>
            <pc:sldMk cId="2220128231" sldId="302"/>
            <ac:spMk id="19" creationId="{CE723F7E-7C33-478B-88F4-9B18932E6F42}"/>
          </ac:spMkLst>
        </pc:spChg>
      </pc:sldChg>
    </pc:docChg>
  </pc:docChgLst>
  <pc:docChgLst>
    <pc:chgData name="PABLO AMO TUDANCA" userId="S::pamot@educa.jcyl.es::b9a89003-e8bc-424b-aa13-cb66c98783dc" providerId="AD" clId="Web-{99E08242-4CFC-883E-4BD9-D4E91F8858A4}"/>
    <pc:docChg chg="addSld modSld">
      <pc:chgData name="PABLO AMO TUDANCA" userId="S::pamot@educa.jcyl.es::b9a89003-e8bc-424b-aa13-cb66c98783dc" providerId="AD" clId="Web-{99E08242-4CFC-883E-4BD9-D4E91F8858A4}" dt="2022-01-18T16:18:05.088" v="108" actId="14100"/>
      <pc:docMkLst>
        <pc:docMk/>
      </pc:docMkLst>
      <pc:sldChg chg="addSp modSp">
        <pc:chgData name="PABLO AMO TUDANCA" userId="S::pamot@educa.jcyl.es::b9a89003-e8bc-424b-aa13-cb66c98783dc" providerId="AD" clId="Web-{99E08242-4CFC-883E-4BD9-D4E91F8858A4}" dt="2022-01-18T16:16:28.226" v="85" actId="14100"/>
        <pc:sldMkLst>
          <pc:docMk/>
          <pc:sldMk cId="2823488091" sldId="257"/>
        </pc:sldMkLst>
        <pc:spChg chg="mod">
          <ac:chgData name="PABLO AMO TUDANCA" userId="S::pamot@educa.jcyl.es::b9a89003-e8bc-424b-aa13-cb66c98783dc" providerId="AD" clId="Web-{99E08242-4CFC-883E-4BD9-D4E91F8858A4}" dt="2022-01-18T16:16:23.679" v="84" actId="1076"/>
          <ac:spMkLst>
            <pc:docMk/>
            <pc:sldMk cId="2823488091" sldId="257"/>
            <ac:spMk id="2" creationId="{9B209176-EFCE-4F49-8935-2A2FFCAE1B45}"/>
          </ac:spMkLst>
        </pc:spChg>
        <pc:spChg chg="mod">
          <ac:chgData name="PABLO AMO TUDANCA" userId="S::pamot@educa.jcyl.es::b9a89003-e8bc-424b-aa13-cb66c98783dc" providerId="AD" clId="Web-{99E08242-4CFC-883E-4BD9-D4E91F8858A4}" dt="2022-01-18T16:13:44.487" v="12" actId="1076"/>
          <ac:spMkLst>
            <pc:docMk/>
            <pc:sldMk cId="2823488091" sldId="257"/>
            <ac:spMk id="3" creationId="{F7CEBA1D-17D7-4B43-A52F-C4EBDFC25CA9}"/>
          </ac:spMkLst>
        </pc:spChg>
        <pc:spChg chg="add mod">
          <ac:chgData name="PABLO AMO TUDANCA" userId="S::pamot@educa.jcyl.es::b9a89003-e8bc-424b-aa13-cb66c98783dc" providerId="AD" clId="Web-{99E08242-4CFC-883E-4BD9-D4E91F8858A4}" dt="2022-01-18T16:14:53.270" v="63" actId="1076"/>
          <ac:spMkLst>
            <pc:docMk/>
            <pc:sldMk cId="2823488091" sldId="257"/>
            <ac:spMk id="5" creationId="{B12FBEED-3AFC-4808-8CFB-EE4097E83ECE}"/>
          </ac:spMkLst>
        </pc:spChg>
        <pc:spChg chg="add mod">
          <ac:chgData name="PABLO AMO TUDANCA" userId="S::pamot@educa.jcyl.es::b9a89003-e8bc-424b-aa13-cb66c98783dc" providerId="AD" clId="Web-{99E08242-4CFC-883E-4BD9-D4E91F8858A4}" dt="2022-01-18T16:14:50.833" v="62" actId="1076"/>
          <ac:spMkLst>
            <pc:docMk/>
            <pc:sldMk cId="2823488091" sldId="257"/>
            <ac:spMk id="6" creationId="{CE7A66B2-B51A-4439-88C0-10BCC3B36497}"/>
          </ac:spMkLst>
        </pc:spChg>
        <pc:spChg chg="add mod">
          <ac:chgData name="PABLO AMO TUDANCA" userId="S::pamot@educa.jcyl.es::b9a89003-e8bc-424b-aa13-cb66c98783dc" providerId="AD" clId="Web-{99E08242-4CFC-883E-4BD9-D4E91F8858A4}" dt="2022-01-18T16:16:28.226" v="85" actId="14100"/>
          <ac:spMkLst>
            <pc:docMk/>
            <pc:sldMk cId="2823488091" sldId="257"/>
            <ac:spMk id="7" creationId="{B60BBE04-6544-413E-A7C8-30B47F1C8E4E}"/>
          </ac:spMkLst>
        </pc:spChg>
        <pc:spChg chg="add mod">
          <ac:chgData name="PABLO AMO TUDANCA" userId="S::pamot@educa.jcyl.es::b9a89003-e8bc-424b-aa13-cb66c98783dc" providerId="AD" clId="Web-{99E08242-4CFC-883E-4BD9-D4E91F8858A4}" dt="2022-01-18T16:16:12.429" v="81" actId="1076"/>
          <ac:spMkLst>
            <pc:docMk/>
            <pc:sldMk cId="2823488091" sldId="257"/>
            <ac:spMk id="8" creationId="{B2F04AC0-16FC-4A2D-8223-BE75E3675A7E}"/>
          </ac:spMkLst>
        </pc:spChg>
      </pc:sldChg>
      <pc:sldChg chg="addSp modSp add replId">
        <pc:chgData name="PABLO AMO TUDANCA" userId="S::pamot@educa.jcyl.es::b9a89003-e8bc-424b-aa13-cb66c98783dc" providerId="AD" clId="Web-{99E08242-4CFC-883E-4BD9-D4E91F8858A4}" dt="2022-01-18T16:18:05.088" v="108" actId="14100"/>
        <pc:sldMkLst>
          <pc:docMk/>
          <pc:sldMk cId="423360470" sldId="282"/>
        </pc:sldMkLst>
        <pc:spChg chg="mod">
          <ac:chgData name="PABLO AMO TUDANCA" userId="S::pamot@educa.jcyl.es::b9a89003-e8bc-424b-aa13-cb66c98783dc" providerId="AD" clId="Web-{99E08242-4CFC-883E-4BD9-D4E91F8858A4}" dt="2022-01-18T16:17:57.604" v="105" actId="20577"/>
          <ac:spMkLst>
            <pc:docMk/>
            <pc:sldMk cId="423360470" sldId="282"/>
            <ac:spMk id="2" creationId="{F52103A3-9E3C-4B17-BFD2-1DC0941B8494}"/>
          </ac:spMkLst>
        </pc:spChg>
        <pc:picChg chg="add mod">
          <ac:chgData name="PABLO AMO TUDANCA" userId="S::pamot@educa.jcyl.es::b9a89003-e8bc-424b-aa13-cb66c98783dc" providerId="AD" clId="Web-{99E08242-4CFC-883E-4BD9-D4E91F8858A4}" dt="2022-01-18T16:18:05.088" v="108" actId="14100"/>
          <ac:picMkLst>
            <pc:docMk/>
            <pc:sldMk cId="423360470" sldId="282"/>
            <ac:picMk id="4" creationId="{9BE3F55B-17C4-4515-BC4B-CE673C4090EB}"/>
          </ac:picMkLst>
        </pc:picChg>
      </pc:sldChg>
    </pc:docChg>
  </pc:docChgLst>
  <pc:docChgLst>
    <pc:chgData name="ALBERTO CRIADO LÓPEZ" userId="S::alberto.crilop@educa.jcyl.es::66b51700-7e9c-4eec-9b02-06fa0453230b" providerId="AD" clId="Web-{71C4698A-6BD0-83C5-0010-499CBB3064E1}"/>
    <pc:docChg chg="modSld">
      <pc:chgData name="ALBERTO CRIADO LÓPEZ" userId="S::alberto.crilop@educa.jcyl.es::66b51700-7e9c-4eec-9b02-06fa0453230b" providerId="AD" clId="Web-{71C4698A-6BD0-83C5-0010-499CBB3064E1}" dt="2022-02-01T10:38:18.540" v="241" actId="1076"/>
      <pc:docMkLst>
        <pc:docMk/>
      </pc:docMkLst>
      <pc:sldChg chg="modSp">
        <pc:chgData name="ALBERTO CRIADO LÓPEZ" userId="S::alberto.crilop@educa.jcyl.es::66b51700-7e9c-4eec-9b02-06fa0453230b" providerId="AD" clId="Web-{71C4698A-6BD0-83C5-0010-499CBB3064E1}" dt="2022-02-01T10:38:18.540" v="241" actId="1076"/>
        <pc:sldMkLst>
          <pc:docMk/>
          <pc:sldMk cId="2220128231" sldId="302"/>
        </pc:sldMkLst>
        <pc:spChg chg="mod">
          <ac:chgData name="ALBERTO CRIADO LÓPEZ" userId="S::alberto.crilop@educa.jcyl.es::66b51700-7e9c-4eec-9b02-06fa0453230b" providerId="AD" clId="Web-{71C4698A-6BD0-83C5-0010-499CBB3064E1}" dt="2022-02-01T10:38:10.415" v="240" actId="1076"/>
          <ac:spMkLst>
            <pc:docMk/>
            <pc:sldMk cId="2220128231" sldId="302"/>
            <ac:spMk id="18" creationId="{682FA048-00D6-48C4-9DC8-58D434E99597}"/>
          </ac:spMkLst>
        </pc:spChg>
        <pc:spChg chg="mod">
          <ac:chgData name="ALBERTO CRIADO LÓPEZ" userId="S::alberto.crilop@educa.jcyl.es::66b51700-7e9c-4eec-9b02-06fa0453230b" providerId="AD" clId="Web-{71C4698A-6BD0-83C5-0010-499CBB3064E1}" dt="2022-02-01T10:38:18.540" v="241" actId="1076"/>
          <ac:spMkLst>
            <pc:docMk/>
            <pc:sldMk cId="2220128231" sldId="302"/>
            <ac:spMk id="19" creationId="{CE723F7E-7C33-478B-88F4-9B18932E6F42}"/>
          </ac:spMkLst>
        </pc:spChg>
      </pc:sldChg>
      <pc:sldChg chg="modSp">
        <pc:chgData name="ALBERTO CRIADO LÓPEZ" userId="S::alberto.crilop@educa.jcyl.es::66b51700-7e9c-4eec-9b02-06fa0453230b" providerId="AD" clId="Web-{71C4698A-6BD0-83C5-0010-499CBB3064E1}" dt="2022-02-01T10:34:41.736" v="222" actId="14100"/>
        <pc:sldMkLst>
          <pc:docMk/>
          <pc:sldMk cId="1026414532" sldId="305"/>
        </pc:sldMkLst>
        <pc:spChg chg="mod">
          <ac:chgData name="ALBERTO CRIADO LÓPEZ" userId="S::alberto.crilop@educa.jcyl.es::66b51700-7e9c-4eec-9b02-06fa0453230b" providerId="AD" clId="Web-{71C4698A-6BD0-83C5-0010-499CBB3064E1}" dt="2022-02-01T10:34:41.736" v="222" actId="14100"/>
          <ac:spMkLst>
            <pc:docMk/>
            <pc:sldMk cId="1026414532" sldId="305"/>
            <ac:spMk id="8" creationId="{5E8D3A87-A198-485F-AAF7-C1A4D5E1F66E}"/>
          </ac:spMkLst>
        </pc:spChg>
        <pc:spChg chg="mod">
          <ac:chgData name="ALBERTO CRIADO LÓPEZ" userId="S::alberto.crilop@educa.jcyl.es::66b51700-7e9c-4eec-9b02-06fa0453230b" providerId="AD" clId="Web-{71C4698A-6BD0-83C5-0010-499CBB3064E1}" dt="2022-02-01T10:34:36.049" v="221" actId="14100"/>
          <ac:spMkLst>
            <pc:docMk/>
            <pc:sldMk cId="1026414532" sldId="305"/>
            <ac:spMk id="10" creationId="{DFF0F055-73DE-4CD5-A3FB-E07296A9B853}"/>
          </ac:spMkLst>
        </pc:spChg>
      </pc:sldChg>
      <pc:sldChg chg="modSp">
        <pc:chgData name="ALBERTO CRIADO LÓPEZ" userId="S::alberto.crilop@educa.jcyl.es::66b51700-7e9c-4eec-9b02-06fa0453230b" providerId="AD" clId="Web-{71C4698A-6BD0-83C5-0010-499CBB3064E1}" dt="2022-02-01T10:36:12.286" v="233" actId="14100"/>
        <pc:sldMkLst>
          <pc:docMk/>
          <pc:sldMk cId="2624915019" sldId="306"/>
        </pc:sldMkLst>
        <pc:spChg chg="mod">
          <ac:chgData name="ALBERTO CRIADO LÓPEZ" userId="S::alberto.crilop@educa.jcyl.es::66b51700-7e9c-4eec-9b02-06fa0453230b" providerId="AD" clId="Web-{71C4698A-6BD0-83C5-0010-499CBB3064E1}" dt="2022-02-01T10:35:22.331" v="227" actId="14100"/>
          <ac:spMkLst>
            <pc:docMk/>
            <pc:sldMk cId="2624915019" sldId="306"/>
            <ac:spMk id="6" creationId="{D8BFF60E-1B3C-423C-AFBA-95EE5A10F543}"/>
          </ac:spMkLst>
        </pc:spChg>
        <pc:spChg chg="mod">
          <ac:chgData name="ALBERTO CRIADO LÓPEZ" userId="S::alberto.crilop@educa.jcyl.es::66b51700-7e9c-4eec-9b02-06fa0453230b" providerId="AD" clId="Web-{71C4698A-6BD0-83C5-0010-499CBB3064E1}" dt="2022-02-01T10:35:18.581" v="226" actId="14100"/>
          <ac:spMkLst>
            <pc:docMk/>
            <pc:sldMk cId="2624915019" sldId="306"/>
            <ac:spMk id="7" creationId="{CF7FEA45-90D9-400F-AE70-EC96AA476BAF}"/>
          </ac:spMkLst>
        </pc:spChg>
        <pc:spChg chg="mod">
          <ac:chgData name="ALBERTO CRIADO LÓPEZ" userId="S::alberto.crilop@educa.jcyl.es::66b51700-7e9c-4eec-9b02-06fa0453230b" providerId="AD" clId="Web-{71C4698A-6BD0-83C5-0010-499CBB3064E1}" dt="2022-02-01T10:36:12.286" v="233" actId="14100"/>
          <ac:spMkLst>
            <pc:docMk/>
            <pc:sldMk cId="2624915019" sldId="306"/>
            <ac:spMk id="8" creationId="{9BAA0BA2-364D-465E-B976-7839E1B842F7}"/>
          </ac:spMkLst>
        </pc:spChg>
        <pc:picChg chg="mod">
          <ac:chgData name="ALBERTO CRIADO LÓPEZ" userId="S::alberto.crilop@educa.jcyl.es::66b51700-7e9c-4eec-9b02-06fa0453230b" providerId="AD" clId="Web-{71C4698A-6BD0-83C5-0010-499CBB3064E1}" dt="2022-02-01T10:35:33.050" v="229" actId="1076"/>
          <ac:picMkLst>
            <pc:docMk/>
            <pc:sldMk cId="2624915019" sldId="306"/>
            <ac:picMk id="15" creationId="{9C74E1A7-7F61-4AF4-8E1C-C673B476B7A0}"/>
          </ac:picMkLst>
        </pc:picChg>
      </pc:sldChg>
      <pc:sldChg chg="modSp">
        <pc:chgData name="ALBERTO CRIADO LÓPEZ" userId="S::alberto.crilop@educa.jcyl.es::66b51700-7e9c-4eec-9b02-06fa0453230b" providerId="AD" clId="Web-{71C4698A-6BD0-83C5-0010-499CBB3064E1}" dt="2022-02-01T10:31:52.435" v="219" actId="14100"/>
        <pc:sldMkLst>
          <pc:docMk/>
          <pc:sldMk cId="2096883232" sldId="327"/>
        </pc:sldMkLst>
        <pc:spChg chg="mod">
          <ac:chgData name="ALBERTO CRIADO LÓPEZ" userId="S::alberto.crilop@educa.jcyl.es::66b51700-7e9c-4eec-9b02-06fa0453230b" providerId="AD" clId="Web-{71C4698A-6BD0-83C5-0010-499CBB3064E1}" dt="2022-02-01T10:31:32.528" v="218" actId="1076"/>
          <ac:spMkLst>
            <pc:docMk/>
            <pc:sldMk cId="2096883232" sldId="327"/>
            <ac:spMk id="40" creationId="{476FB0D8-01FC-3A42-A0B4-E5E829859C69}"/>
          </ac:spMkLst>
        </pc:spChg>
        <pc:spChg chg="mod">
          <ac:chgData name="ALBERTO CRIADO LÓPEZ" userId="S::alberto.crilop@educa.jcyl.es::66b51700-7e9c-4eec-9b02-06fa0453230b" providerId="AD" clId="Web-{71C4698A-6BD0-83C5-0010-499CBB3064E1}" dt="2022-02-01T10:29:09.102" v="159" actId="14100"/>
          <ac:spMkLst>
            <pc:docMk/>
            <pc:sldMk cId="2096883232" sldId="327"/>
            <ac:spMk id="42" creationId="{BD9D398D-316F-4944-8E18-6C11871152E5}"/>
          </ac:spMkLst>
        </pc:spChg>
        <pc:spChg chg="mod">
          <ac:chgData name="ALBERTO CRIADO LÓPEZ" userId="S::alberto.crilop@educa.jcyl.es::66b51700-7e9c-4eec-9b02-06fa0453230b" providerId="AD" clId="Web-{71C4698A-6BD0-83C5-0010-499CBB3064E1}" dt="2022-02-01T10:31:52.435" v="219" actId="14100"/>
          <ac:spMkLst>
            <pc:docMk/>
            <pc:sldMk cId="2096883232" sldId="327"/>
            <ac:spMk id="44" creationId="{041BB64C-B976-D54C-865C-CA4B4374730B}"/>
          </ac:spMkLst>
        </pc:spChg>
        <pc:spChg chg="mod">
          <ac:chgData name="ALBERTO CRIADO LÓPEZ" userId="S::alberto.crilop@educa.jcyl.es::66b51700-7e9c-4eec-9b02-06fa0453230b" providerId="AD" clId="Web-{71C4698A-6BD0-83C5-0010-499CBB3064E1}" dt="2022-02-01T10:31:22.543" v="216" actId="1076"/>
          <ac:spMkLst>
            <pc:docMk/>
            <pc:sldMk cId="2096883232" sldId="327"/>
            <ac:spMk id="45" creationId="{6D14CBD4-33FD-3642-B402-4FCB7D193266}"/>
          </ac:spMkLst>
        </pc:spChg>
        <pc:spChg chg="mod">
          <ac:chgData name="ALBERTO CRIADO LÓPEZ" userId="S::alberto.crilop@educa.jcyl.es::66b51700-7e9c-4eec-9b02-06fa0453230b" providerId="AD" clId="Web-{71C4698A-6BD0-83C5-0010-499CBB3064E1}" dt="2022-02-01T10:30:48.980" v="201" actId="14100"/>
          <ac:spMkLst>
            <pc:docMk/>
            <pc:sldMk cId="2096883232" sldId="327"/>
            <ac:spMk id="46" creationId="{67F3BBF7-EA93-2142-94AD-8B420FA0D082}"/>
          </ac:spMkLst>
        </pc:spChg>
        <pc:spChg chg="mod">
          <ac:chgData name="ALBERTO CRIADO LÓPEZ" userId="S::alberto.crilop@educa.jcyl.es::66b51700-7e9c-4eec-9b02-06fa0453230b" providerId="AD" clId="Web-{71C4698A-6BD0-83C5-0010-499CBB3064E1}" dt="2022-02-01T10:30:26.104" v="191" actId="1076"/>
          <ac:spMkLst>
            <pc:docMk/>
            <pc:sldMk cId="2096883232" sldId="327"/>
            <ac:spMk id="47" creationId="{4EFBF923-BD82-4D4E-A567-C59975F453B2}"/>
          </ac:spMkLst>
        </pc:spChg>
        <pc:spChg chg="mod">
          <ac:chgData name="ALBERTO CRIADO LÓPEZ" userId="S::alberto.crilop@educa.jcyl.es::66b51700-7e9c-4eec-9b02-06fa0453230b" providerId="AD" clId="Web-{71C4698A-6BD0-83C5-0010-499CBB3064E1}" dt="2022-02-01T10:29:49.509" v="173" actId="1076"/>
          <ac:spMkLst>
            <pc:docMk/>
            <pc:sldMk cId="2096883232" sldId="327"/>
            <ac:spMk id="86" creationId="{C955B9A6-D304-4200-972B-6F0357E887FD}"/>
          </ac:spMkLst>
        </pc:spChg>
      </pc:sldChg>
      <pc:sldChg chg="modSp">
        <pc:chgData name="ALBERTO CRIADO LÓPEZ" userId="S::alberto.crilop@educa.jcyl.es::66b51700-7e9c-4eec-9b02-06fa0453230b" providerId="AD" clId="Web-{71C4698A-6BD0-83C5-0010-499CBB3064E1}" dt="2022-02-01T10:13:54.793" v="76" actId="20577"/>
        <pc:sldMkLst>
          <pc:docMk/>
          <pc:sldMk cId="3610732830" sldId="330"/>
        </pc:sldMkLst>
        <pc:spChg chg="mod">
          <ac:chgData name="ALBERTO CRIADO LÓPEZ" userId="S::alberto.crilop@educa.jcyl.es::66b51700-7e9c-4eec-9b02-06fa0453230b" providerId="AD" clId="Web-{71C4698A-6BD0-83C5-0010-499CBB3064E1}" dt="2022-02-01T10:12:23.572" v="42" actId="20577"/>
          <ac:spMkLst>
            <pc:docMk/>
            <pc:sldMk cId="3610732830" sldId="330"/>
            <ac:spMk id="40" creationId="{E10B888D-13BA-D04C-96B4-B83EAB76183E}"/>
          </ac:spMkLst>
        </pc:spChg>
        <pc:spChg chg="mod">
          <ac:chgData name="ALBERTO CRIADO LÓPEZ" userId="S::alberto.crilop@educa.jcyl.es::66b51700-7e9c-4eec-9b02-06fa0453230b" providerId="AD" clId="Web-{71C4698A-6BD0-83C5-0010-499CBB3064E1}" dt="2022-02-01T10:13:12.683" v="52" actId="1076"/>
          <ac:spMkLst>
            <pc:docMk/>
            <pc:sldMk cId="3610732830" sldId="330"/>
            <ac:spMk id="42" creationId="{3AA1D8AD-A04C-4140-9F2D-A336D160238C}"/>
          </ac:spMkLst>
        </pc:spChg>
        <pc:spChg chg="mod">
          <ac:chgData name="ALBERTO CRIADO LÓPEZ" userId="S::alberto.crilop@educa.jcyl.es::66b51700-7e9c-4eec-9b02-06fa0453230b" providerId="AD" clId="Web-{71C4698A-6BD0-83C5-0010-499CBB3064E1}" dt="2022-02-01T10:12:59.792" v="51" actId="1076"/>
          <ac:spMkLst>
            <pc:docMk/>
            <pc:sldMk cId="3610732830" sldId="330"/>
            <ac:spMk id="44" creationId="{F6DA8EB8-8954-2F41-A3D0-983F80DD9A10}"/>
          </ac:spMkLst>
        </pc:spChg>
        <pc:spChg chg="mod">
          <ac:chgData name="ALBERTO CRIADO LÓPEZ" userId="S::alberto.crilop@educa.jcyl.es::66b51700-7e9c-4eec-9b02-06fa0453230b" providerId="AD" clId="Web-{71C4698A-6BD0-83C5-0010-499CBB3064E1}" dt="2022-02-01T10:12:18.853" v="38" actId="20577"/>
          <ac:spMkLst>
            <pc:docMk/>
            <pc:sldMk cId="3610732830" sldId="330"/>
            <ac:spMk id="46" creationId="{A188E559-D7AA-014C-A238-1E1E599270A1}"/>
          </ac:spMkLst>
        </pc:spChg>
        <pc:spChg chg="mod">
          <ac:chgData name="ALBERTO CRIADO LÓPEZ" userId="S::alberto.crilop@educa.jcyl.es::66b51700-7e9c-4eec-9b02-06fa0453230b" providerId="AD" clId="Web-{71C4698A-6BD0-83C5-0010-499CBB3064E1}" dt="2022-02-01T10:13:54.793" v="76" actId="20577"/>
          <ac:spMkLst>
            <pc:docMk/>
            <pc:sldMk cId="3610732830" sldId="330"/>
            <ac:spMk id="47" creationId="{5D91A269-5715-8149-BB37-24BD300C33EE}"/>
          </ac:spMkLst>
        </pc:spChg>
        <pc:spChg chg="mod">
          <ac:chgData name="ALBERTO CRIADO LÓPEZ" userId="S::alberto.crilop@educa.jcyl.es::66b51700-7e9c-4eec-9b02-06fa0453230b" providerId="AD" clId="Web-{71C4698A-6BD0-83C5-0010-499CBB3064E1}" dt="2022-02-01T10:13:38.590" v="69" actId="14100"/>
          <ac:spMkLst>
            <pc:docMk/>
            <pc:sldMk cId="3610732830" sldId="330"/>
            <ac:spMk id="48" creationId="{BB5B294B-32A1-8C4B-9F05-50BBDF47F7C1}"/>
          </ac:spMkLst>
        </pc:spChg>
      </pc:sldChg>
      <pc:sldChg chg="modSp">
        <pc:chgData name="ALBERTO CRIADO LÓPEZ" userId="S::alberto.crilop@educa.jcyl.es::66b51700-7e9c-4eec-9b02-06fa0453230b" providerId="AD" clId="Web-{71C4698A-6BD0-83C5-0010-499CBB3064E1}" dt="2022-02-01T10:20:54.384" v="87" actId="1076"/>
        <pc:sldMkLst>
          <pc:docMk/>
          <pc:sldMk cId="3089663669" sldId="334"/>
        </pc:sldMkLst>
        <pc:spChg chg="mod">
          <ac:chgData name="ALBERTO CRIADO LÓPEZ" userId="S::alberto.crilop@educa.jcyl.es::66b51700-7e9c-4eec-9b02-06fa0453230b" providerId="AD" clId="Web-{71C4698A-6BD0-83C5-0010-499CBB3064E1}" dt="2022-02-01T10:18:56.912" v="79" actId="20577"/>
          <ac:spMkLst>
            <pc:docMk/>
            <pc:sldMk cId="3089663669" sldId="334"/>
            <ac:spMk id="2" creationId="{2922EC1A-67F2-4179-BBCB-3013734404D6}"/>
          </ac:spMkLst>
        </pc:spChg>
        <pc:spChg chg="mod">
          <ac:chgData name="ALBERTO CRIADO LÓPEZ" userId="S::alberto.crilop@educa.jcyl.es::66b51700-7e9c-4eec-9b02-06fa0453230b" providerId="AD" clId="Web-{71C4698A-6BD0-83C5-0010-499CBB3064E1}" dt="2022-02-01T10:15:18.780" v="77" actId="1076"/>
          <ac:spMkLst>
            <pc:docMk/>
            <pc:sldMk cId="3089663669" sldId="334"/>
            <ac:spMk id="3" creationId="{1B83E299-3310-442A-8D02-7A11042A5B68}"/>
          </ac:spMkLst>
        </pc:spChg>
        <pc:spChg chg="mod">
          <ac:chgData name="ALBERTO CRIADO LÓPEZ" userId="S::alberto.crilop@educa.jcyl.es::66b51700-7e9c-4eec-9b02-06fa0453230b" providerId="AD" clId="Web-{71C4698A-6BD0-83C5-0010-499CBB3064E1}" dt="2022-02-01T10:20:54.384" v="87" actId="1076"/>
          <ac:spMkLst>
            <pc:docMk/>
            <pc:sldMk cId="3089663669" sldId="334"/>
            <ac:spMk id="6" creationId="{8E9C24D9-9C9C-4869-A463-4E451555107C}"/>
          </ac:spMkLst>
        </pc:spChg>
        <pc:spChg chg="mod">
          <ac:chgData name="ALBERTO CRIADO LÓPEZ" userId="S::alberto.crilop@educa.jcyl.es::66b51700-7e9c-4eec-9b02-06fa0453230b" providerId="AD" clId="Web-{71C4698A-6BD0-83C5-0010-499CBB3064E1}" dt="2022-02-01T10:10:35.397" v="25" actId="14100"/>
          <ac:spMkLst>
            <pc:docMk/>
            <pc:sldMk cId="3089663669" sldId="334"/>
            <ac:spMk id="40" creationId="{92B6F3F1-3503-4E23-AAF9-A2272DD07384}"/>
          </ac:spMkLst>
        </pc:spChg>
        <pc:spChg chg="mod">
          <ac:chgData name="ALBERTO CRIADO LÓPEZ" userId="S::alberto.crilop@educa.jcyl.es::66b51700-7e9c-4eec-9b02-06fa0453230b" providerId="AD" clId="Web-{71C4698A-6BD0-83C5-0010-499CBB3064E1}" dt="2022-02-01T10:20:40.712" v="85" actId="14100"/>
          <ac:spMkLst>
            <pc:docMk/>
            <pc:sldMk cId="3089663669" sldId="334"/>
            <ac:spMk id="86" creationId="{C955B9A6-D304-4200-972B-6F0357E887FD}"/>
          </ac:spMkLst>
        </pc:spChg>
      </pc:sldChg>
      <pc:sldChg chg="modSp">
        <pc:chgData name="ALBERTO CRIADO LÓPEZ" userId="S::alberto.crilop@educa.jcyl.es::66b51700-7e9c-4eec-9b02-06fa0453230b" providerId="AD" clId="Web-{71C4698A-6BD0-83C5-0010-499CBB3064E1}" dt="2022-02-01T10:28:02.803" v="138" actId="14100"/>
        <pc:sldMkLst>
          <pc:docMk/>
          <pc:sldMk cId="3356560419" sldId="335"/>
        </pc:sldMkLst>
        <pc:spChg chg="mod">
          <ac:chgData name="ALBERTO CRIADO LÓPEZ" userId="S::alberto.crilop@educa.jcyl.es::66b51700-7e9c-4eec-9b02-06fa0453230b" providerId="AD" clId="Web-{71C4698A-6BD0-83C5-0010-499CBB3064E1}" dt="2022-02-01T10:27:29.380" v="133" actId="14100"/>
          <ac:spMkLst>
            <pc:docMk/>
            <pc:sldMk cId="3356560419" sldId="335"/>
            <ac:spMk id="2" creationId="{FAB0397E-03D2-B842-AE02-C0FAC55D8682}"/>
          </ac:spMkLst>
        </pc:spChg>
        <pc:spChg chg="mod">
          <ac:chgData name="ALBERTO CRIADO LÓPEZ" userId="S::alberto.crilop@educa.jcyl.es::66b51700-7e9c-4eec-9b02-06fa0453230b" providerId="AD" clId="Web-{71C4698A-6BD0-83C5-0010-499CBB3064E1}" dt="2022-02-01T10:25:19.235" v="91" actId="1076"/>
          <ac:spMkLst>
            <pc:docMk/>
            <pc:sldMk cId="3356560419" sldId="335"/>
            <ac:spMk id="40" creationId="{EDDA9276-742B-FB49-9305-94A4CE306653}"/>
          </ac:spMkLst>
        </pc:spChg>
        <pc:spChg chg="mod">
          <ac:chgData name="ALBERTO CRIADO LÓPEZ" userId="S::alberto.crilop@educa.jcyl.es::66b51700-7e9c-4eec-9b02-06fa0453230b" providerId="AD" clId="Web-{71C4698A-6BD0-83C5-0010-499CBB3064E1}" dt="2022-02-01T10:26:23.237" v="108" actId="1076"/>
          <ac:spMkLst>
            <pc:docMk/>
            <pc:sldMk cId="3356560419" sldId="335"/>
            <ac:spMk id="42" creationId="{219B0F60-1A5D-E544-85CF-6407B232B669}"/>
          </ac:spMkLst>
        </pc:spChg>
        <pc:spChg chg="mod">
          <ac:chgData name="ALBERTO CRIADO LÓPEZ" userId="S::alberto.crilop@educa.jcyl.es::66b51700-7e9c-4eec-9b02-06fa0453230b" providerId="AD" clId="Web-{71C4698A-6BD0-83C5-0010-499CBB3064E1}" dt="2022-02-01T10:26:51.988" v="115" actId="20577"/>
          <ac:spMkLst>
            <pc:docMk/>
            <pc:sldMk cId="3356560419" sldId="335"/>
            <ac:spMk id="44" creationId="{97537078-E7A1-0042-808F-E9EA3513F082}"/>
          </ac:spMkLst>
        </pc:spChg>
        <pc:spChg chg="mod">
          <ac:chgData name="ALBERTO CRIADO LÓPEZ" userId="S::alberto.crilop@educa.jcyl.es::66b51700-7e9c-4eec-9b02-06fa0453230b" providerId="AD" clId="Web-{71C4698A-6BD0-83C5-0010-499CBB3064E1}" dt="2022-02-01T10:28:02.803" v="138" actId="14100"/>
          <ac:spMkLst>
            <pc:docMk/>
            <pc:sldMk cId="3356560419" sldId="335"/>
            <ac:spMk id="45" creationId="{93C351FB-27EB-254D-9707-729D334F2D2E}"/>
          </ac:spMkLst>
        </pc:spChg>
        <pc:spChg chg="mod">
          <ac:chgData name="ALBERTO CRIADO LÓPEZ" userId="S::alberto.crilop@educa.jcyl.es::66b51700-7e9c-4eec-9b02-06fa0453230b" providerId="AD" clId="Web-{71C4698A-6BD0-83C5-0010-499CBB3064E1}" dt="2022-02-01T10:27:14.676" v="127" actId="1076"/>
          <ac:spMkLst>
            <pc:docMk/>
            <pc:sldMk cId="3356560419" sldId="335"/>
            <ac:spMk id="46" creationId="{6E7E7477-F833-0345-9D13-3DAA0188F823}"/>
          </ac:spMkLst>
        </pc:spChg>
        <pc:spChg chg="mod">
          <ac:chgData name="ALBERTO CRIADO LÓPEZ" userId="S::alberto.crilop@educa.jcyl.es::66b51700-7e9c-4eec-9b02-06fa0453230b" providerId="AD" clId="Web-{71C4698A-6BD0-83C5-0010-499CBB3064E1}" dt="2022-02-01T10:27:52.146" v="136" actId="1076"/>
          <ac:spMkLst>
            <pc:docMk/>
            <pc:sldMk cId="3356560419" sldId="335"/>
            <ac:spMk id="86" creationId="{C955B9A6-D304-4200-972B-6F0357E887FD}"/>
          </ac:spMkLst>
        </pc:spChg>
      </pc:sldChg>
    </pc:docChg>
  </pc:docChgLst>
  <pc:docChgLst>
    <pc:chgData name="PABLO AMO TUDANCA" userId="S::pamot@educa.jcyl.es::b9a89003-e8bc-424b-aa13-cb66c98783dc" providerId="AD" clId="Web-{FB93650A-D7AF-8FAB-5781-E36F1BB9EBDA}"/>
    <pc:docChg chg="modSld">
      <pc:chgData name="PABLO AMO TUDANCA" userId="S::pamot@educa.jcyl.es::b9a89003-e8bc-424b-aa13-cb66c98783dc" providerId="AD" clId="Web-{FB93650A-D7AF-8FAB-5781-E36F1BB9EBDA}" dt="2022-01-30T17:58:47.805" v="0" actId="20577"/>
      <pc:docMkLst>
        <pc:docMk/>
      </pc:docMkLst>
      <pc:sldChg chg="modSp">
        <pc:chgData name="PABLO AMO TUDANCA" userId="S::pamot@educa.jcyl.es::b9a89003-e8bc-424b-aa13-cb66c98783dc" providerId="AD" clId="Web-{FB93650A-D7AF-8FAB-5781-E36F1BB9EBDA}" dt="2022-01-30T17:58:47.805" v="0" actId="20577"/>
        <pc:sldMkLst>
          <pc:docMk/>
          <pc:sldMk cId="2970080680" sldId="304"/>
        </pc:sldMkLst>
        <pc:spChg chg="mod">
          <ac:chgData name="PABLO AMO TUDANCA" userId="S::pamot@educa.jcyl.es::b9a89003-e8bc-424b-aa13-cb66c98783dc" providerId="AD" clId="Web-{FB93650A-D7AF-8FAB-5781-E36F1BB9EBDA}" dt="2022-01-30T17:58:47.805" v="0" actId="20577"/>
          <ac:spMkLst>
            <pc:docMk/>
            <pc:sldMk cId="2970080680" sldId="304"/>
            <ac:spMk id="20" creationId="{6679B5B5-82AF-4677-A792-EE6069ED6E79}"/>
          </ac:spMkLst>
        </pc:spChg>
      </pc:sldChg>
    </pc:docChg>
  </pc:docChgLst>
  <pc:docChgLst>
    <pc:chgData name="ALBERTO CRIADO LÓPEZ" userId="S::alberto.crilop@educa.jcyl.es::66b51700-7e9c-4eec-9b02-06fa0453230b" providerId="AD" clId="Web-{E2A71BA4-BA85-4AC2-9BEF-ED8BBFB54B6F}"/>
    <pc:docChg chg="modSld">
      <pc:chgData name="ALBERTO CRIADO LÓPEZ" userId="S::alberto.crilop@educa.jcyl.es::66b51700-7e9c-4eec-9b02-06fa0453230b" providerId="AD" clId="Web-{E2A71BA4-BA85-4AC2-9BEF-ED8BBFB54B6F}" dt="2022-01-21T16:33:43.898" v="5"/>
      <pc:docMkLst>
        <pc:docMk/>
      </pc:docMkLst>
      <pc:sldChg chg="modSp">
        <pc:chgData name="ALBERTO CRIADO LÓPEZ" userId="S::alberto.crilop@educa.jcyl.es::66b51700-7e9c-4eec-9b02-06fa0453230b" providerId="AD" clId="Web-{E2A71BA4-BA85-4AC2-9BEF-ED8BBFB54B6F}" dt="2022-01-21T16:32:30.099" v="2"/>
        <pc:sldMkLst>
          <pc:docMk/>
          <pc:sldMk cId="3614971024" sldId="271"/>
        </pc:sldMkLst>
        <pc:picChg chg="mod">
          <ac:chgData name="ALBERTO CRIADO LÓPEZ" userId="S::alberto.crilop@educa.jcyl.es::66b51700-7e9c-4eec-9b02-06fa0453230b" providerId="AD" clId="Web-{E2A71BA4-BA85-4AC2-9BEF-ED8BBFB54B6F}" dt="2022-01-21T16:32:30.099" v="2"/>
          <ac:picMkLst>
            <pc:docMk/>
            <pc:sldMk cId="3614971024" sldId="271"/>
            <ac:picMk id="4098" creationId="{D29BCE10-6526-4ACB-B15A-D3D164686182}"/>
          </ac:picMkLst>
        </pc:picChg>
      </pc:sldChg>
      <pc:sldChg chg="modSp">
        <pc:chgData name="ALBERTO CRIADO LÓPEZ" userId="S::alberto.crilop@educa.jcyl.es::66b51700-7e9c-4eec-9b02-06fa0453230b" providerId="AD" clId="Web-{E2A71BA4-BA85-4AC2-9BEF-ED8BBFB54B6F}" dt="2022-01-21T16:33:43.898" v="5"/>
        <pc:sldMkLst>
          <pc:docMk/>
          <pc:sldMk cId="3930311292" sldId="292"/>
        </pc:sldMkLst>
        <pc:picChg chg="mod">
          <ac:chgData name="ALBERTO CRIADO LÓPEZ" userId="S::alberto.crilop@educa.jcyl.es::66b51700-7e9c-4eec-9b02-06fa0453230b" providerId="AD" clId="Web-{E2A71BA4-BA85-4AC2-9BEF-ED8BBFB54B6F}" dt="2022-01-21T16:33:43.898" v="5"/>
          <ac:picMkLst>
            <pc:docMk/>
            <pc:sldMk cId="3930311292" sldId="292"/>
            <ac:picMk id="4098" creationId="{D29BCE10-6526-4ACB-B15A-D3D164686182}"/>
          </ac:picMkLst>
        </pc:picChg>
      </pc:sldChg>
    </pc:docChg>
  </pc:docChgLst>
  <pc:docChgLst>
    <pc:chgData name="HECTOR BENITO DIEZ BERZOSA" userId="S::hbdiez@educa.jcyl.es::00cc69be-b3eb-4cd7-a4f0-0603092b665a" providerId="AD" clId="Web-{A119F0CC-A083-4001-A0F8-C6E950B5BCE8}"/>
    <pc:docChg chg="modSld">
      <pc:chgData name="HECTOR BENITO DIEZ BERZOSA" userId="S::hbdiez@educa.jcyl.es::00cc69be-b3eb-4cd7-a4f0-0603092b665a" providerId="AD" clId="Web-{A119F0CC-A083-4001-A0F8-C6E950B5BCE8}" dt="2022-01-25T16:52:38.061" v="3" actId="14100"/>
      <pc:docMkLst>
        <pc:docMk/>
      </pc:docMkLst>
      <pc:sldChg chg="modSp">
        <pc:chgData name="HECTOR BENITO DIEZ BERZOSA" userId="S::hbdiez@educa.jcyl.es::00cc69be-b3eb-4cd7-a4f0-0603092b665a" providerId="AD" clId="Web-{A119F0CC-A083-4001-A0F8-C6E950B5BCE8}" dt="2022-01-25T16:52:38.061" v="3" actId="14100"/>
        <pc:sldMkLst>
          <pc:docMk/>
          <pc:sldMk cId="2550426203" sldId="291"/>
        </pc:sldMkLst>
        <pc:spChg chg="mod">
          <ac:chgData name="HECTOR BENITO DIEZ BERZOSA" userId="S::hbdiez@educa.jcyl.es::00cc69be-b3eb-4cd7-a4f0-0603092b665a" providerId="AD" clId="Web-{A119F0CC-A083-4001-A0F8-C6E950B5BCE8}" dt="2022-01-25T16:52:38.061" v="3" actId="14100"/>
          <ac:spMkLst>
            <pc:docMk/>
            <pc:sldMk cId="2550426203" sldId="291"/>
            <ac:spMk id="7" creationId="{187B28FB-FB9C-4334-942C-802C56F54411}"/>
          </ac:spMkLst>
        </pc:spChg>
      </pc:sldChg>
    </pc:docChg>
  </pc:docChgLst>
  <pc:docChgLst>
    <pc:chgData name="LUIS MIGUEL VILLALAIN SANTAMARIA" userId="S::vilsanmi@educa.jcyl.es::032b0b2f-d961-45cc-9704-32a028d7df81" providerId="AD" clId="Web-{6632E1BB-AA29-4182-A14D-F3757FE8B6B3}"/>
    <pc:docChg chg="addSld delSld modSld sldOrd">
      <pc:chgData name="LUIS MIGUEL VILLALAIN SANTAMARIA" userId="S::vilsanmi@educa.jcyl.es::032b0b2f-d961-45cc-9704-32a028d7df81" providerId="AD" clId="Web-{6632E1BB-AA29-4182-A14D-F3757FE8B6B3}" dt="2022-01-19T11:48:11.905" v="494" actId="20577"/>
      <pc:docMkLst>
        <pc:docMk/>
      </pc:docMkLst>
      <pc:sldChg chg="delSp modSp">
        <pc:chgData name="LUIS MIGUEL VILLALAIN SANTAMARIA" userId="S::vilsanmi@educa.jcyl.es::032b0b2f-d961-45cc-9704-32a028d7df81" providerId="AD" clId="Web-{6632E1BB-AA29-4182-A14D-F3757FE8B6B3}" dt="2022-01-19T11:29:46.093" v="139"/>
        <pc:sldMkLst>
          <pc:docMk/>
          <pc:sldMk cId="1744048497" sldId="265"/>
        </pc:sldMkLst>
        <pc:spChg chg="del mod">
          <ac:chgData name="LUIS MIGUEL VILLALAIN SANTAMARIA" userId="S::vilsanmi@educa.jcyl.es::032b0b2f-d961-45cc-9704-32a028d7df81" providerId="AD" clId="Web-{6632E1BB-AA29-4182-A14D-F3757FE8B6B3}" dt="2022-01-19T11:29:46.093" v="139"/>
          <ac:spMkLst>
            <pc:docMk/>
            <pc:sldMk cId="1744048497" sldId="265"/>
            <ac:spMk id="2" creationId="{2ECBDE13-0271-4F65-8F4D-619C74874121}"/>
          </ac:spMkLst>
        </pc:spChg>
        <pc:picChg chg="del">
          <ac:chgData name="LUIS MIGUEL VILLALAIN SANTAMARIA" userId="S::vilsanmi@educa.jcyl.es::032b0b2f-d961-45cc-9704-32a028d7df81" providerId="AD" clId="Web-{6632E1BB-AA29-4182-A14D-F3757FE8B6B3}" dt="2022-01-19T11:29:46.093" v="138"/>
          <ac:picMkLst>
            <pc:docMk/>
            <pc:sldMk cId="1744048497" sldId="265"/>
            <ac:picMk id="7" creationId="{04AA3A97-8D69-4D3A-91F2-44FABC779E6C}"/>
          </ac:picMkLst>
        </pc:picChg>
      </pc:sldChg>
      <pc:sldChg chg="modSp">
        <pc:chgData name="LUIS MIGUEL VILLALAIN SANTAMARIA" userId="S::vilsanmi@educa.jcyl.es::032b0b2f-d961-45cc-9704-32a028d7df81" providerId="AD" clId="Web-{6632E1BB-AA29-4182-A14D-F3757FE8B6B3}" dt="2022-01-19T11:41:02.143" v="376" actId="20577"/>
        <pc:sldMkLst>
          <pc:docMk/>
          <pc:sldMk cId="3266662958" sldId="272"/>
        </pc:sldMkLst>
        <pc:spChg chg="mod">
          <ac:chgData name="LUIS MIGUEL VILLALAIN SANTAMARIA" userId="S::vilsanmi@educa.jcyl.es::032b0b2f-d961-45cc-9704-32a028d7df81" providerId="AD" clId="Web-{6632E1BB-AA29-4182-A14D-F3757FE8B6B3}" dt="2022-01-19T11:41:02.143" v="376" actId="20577"/>
          <ac:spMkLst>
            <pc:docMk/>
            <pc:sldMk cId="3266662958" sldId="272"/>
            <ac:spMk id="7" creationId="{187B28FB-FB9C-4334-942C-802C56F54411}"/>
          </ac:spMkLst>
        </pc:spChg>
        <pc:spChg chg="mod">
          <ac:chgData name="LUIS MIGUEL VILLALAIN SANTAMARIA" userId="S::vilsanmi@educa.jcyl.es::032b0b2f-d961-45cc-9704-32a028d7df81" providerId="AD" clId="Web-{6632E1BB-AA29-4182-A14D-F3757FE8B6B3}" dt="2022-01-19T11:40:35.986" v="346" actId="1076"/>
          <ac:spMkLst>
            <pc:docMk/>
            <pc:sldMk cId="3266662958" sldId="272"/>
            <ac:spMk id="33" creationId="{9A53F6BA-5AC6-435A-A13C-0F31ED86757D}"/>
          </ac:spMkLst>
        </pc:spChg>
      </pc:sldChg>
      <pc:sldChg chg="ord">
        <pc:chgData name="LUIS MIGUEL VILLALAIN SANTAMARIA" userId="S::vilsanmi@educa.jcyl.es::032b0b2f-d961-45cc-9704-32a028d7df81" providerId="AD" clId="Web-{6632E1BB-AA29-4182-A14D-F3757FE8B6B3}" dt="2022-01-19T11:30:01.234" v="140"/>
        <pc:sldMkLst>
          <pc:docMk/>
          <pc:sldMk cId="710998204" sldId="275"/>
        </pc:sldMkLst>
      </pc:sldChg>
      <pc:sldChg chg="ord">
        <pc:chgData name="LUIS MIGUEL VILLALAIN SANTAMARIA" userId="S::vilsanmi@educa.jcyl.es::032b0b2f-d961-45cc-9704-32a028d7df81" providerId="AD" clId="Web-{6632E1BB-AA29-4182-A14D-F3757FE8B6B3}" dt="2022-01-19T11:41:29.784" v="378"/>
        <pc:sldMkLst>
          <pc:docMk/>
          <pc:sldMk cId="1545261078" sldId="278"/>
        </pc:sldMkLst>
      </pc:sldChg>
      <pc:sldChg chg="addSp modSp">
        <pc:chgData name="LUIS MIGUEL VILLALAIN SANTAMARIA" userId="S::vilsanmi@educa.jcyl.es::032b0b2f-d961-45cc-9704-32a028d7df81" providerId="AD" clId="Web-{6632E1BB-AA29-4182-A14D-F3757FE8B6B3}" dt="2022-01-19T11:44:51.118" v="455" actId="1076"/>
        <pc:sldMkLst>
          <pc:docMk/>
          <pc:sldMk cId="85922840" sldId="281"/>
        </pc:sldMkLst>
        <pc:spChg chg="add mod">
          <ac:chgData name="LUIS MIGUEL VILLALAIN SANTAMARIA" userId="S::vilsanmi@educa.jcyl.es::032b0b2f-d961-45cc-9704-32a028d7df81" providerId="AD" clId="Web-{6632E1BB-AA29-4182-A14D-F3757FE8B6B3}" dt="2022-01-19T11:36:13.635" v="285" actId="20577"/>
          <ac:spMkLst>
            <pc:docMk/>
            <pc:sldMk cId="85922840" sldId="281"/>
            <ac:spMk id="3" creationId="{788F401E-0B60-48AA-AC5D-F55FA55B6B9C}"/>
          </ac:spMkLst>
        </pc:spChg>
        <pc:picChg chg="mod">
          <ac:chgData name="LUIS MIGUEL VILLALAIN SANTAMARIA" userId="S::vilsanmi@educa.jcyl.es::032b0b2f-d961-45cc-9704-32a028d7df81" providerId="AD" clId="Web-{6632E1BB-AA29-4182-A14D-F3757FE8B6B3}" dt="2022-01-19T11:44:51.118" v="455" actId="1076"/>
          <ac:picMkLst>
            <pc:docMk/>
            <pc:sldMk cId="85922840" sldId="281"/>
            <ac:picMk id="2" creationId="{DD507000-8A1F-4EC6-BD2B-22BA228D0DFC}"/>
          </ac:picMkLst>
        </pc:picChg>
      </pc:sldChg>
      <pc:sldChg chg="modSp ord">
        <pc:chgData name="LUIS MIGUEL VILLALAIN SANTAMARIA" userId="S::vilsanmi@educa.jcyl.es::032b0b2f-d961-45cc-9704-32a028d7df81" providerId="AD" clId="Web-{6632E1BB-AA29-4182-A14D-F3757FE8B6B3}" dt="2022-01-19T11:48:11.905" v="494" actId="20577"/>
        <pc:sldMkLst>
          <pc:docMk/>
          <pc:sldMk cId="423360470" sldId="282"/>
        </pc:sldMkLst>
        <pc:spChg chg="mod">
          <ac:chgData name="LUIS MIGUEL VILLALAIN SANTAMARIA" userId="S::vilsanmi@educa.jcyl.es::032b0b2f-d961-45cc-9704-32a028d7df81" providerId="AD" clId="Web-{6632E1BB-AA29-4182-A14D-F3757FE8B6B3}" dt="2022-01-19T11:48:11.905" v="494" actId="20577"/>
          <ac:spMkLst>
            <pc:docMk/>
            <pc:sldMk cId="423360470" sldId="282"/>
            <ac:spMk id="2" creationId="{F52103A3-9E3C-4B17-BFD2-1DC0941B8494}"/>
          </ac:spMkLst>
        </pc:spChg>
      </pc:sldChg>
      <pc:sldChg chg="addSp modSp new ord">
        <pc:chgData name="LUIS MIGUEL VILLALAIN SANTAMARIA" userId="S::vilsanmi@educa.jcyl.es::032b0b2f-d961-45cc-9704-32a028d7df81" providerId="AD" clId="Web-{6632E1BB-AA29-4182-A14D-F3757FE8B6B3}" dt="2022-01-19T11:41:45.238" v="394" actId="20577"/>
        <pc:sldMkLst>
          <pc:docMk/>
          <pc:sldMk cId="1912067635" sldId="283"/>
        </pc:sldMkLst>
        <pc:spChg chg="add mod">
          <ac:chgData name="LUIS MIGUEL VILLALAIN SANTAMARIA" userId="S::vilsanmi@educa.jcyl.es::032b0b2f-d961-45cc-9704-32a028d7df81" providerId="AD" clId="Web-{6632E1BB-AA29-4182-A14D-F3757FE8B6B3}" dt="2022-01-19T11:41:45.238" v="394" actId="20577"/>
          <ac:spMkLst>
            <pc:docMk/>
            <pc:sldMk cId="1912067635" sldId="283"/>
            <ac:spMk id="2" creationId="{5C91F33E-6189-449D-95EC-96BE10D889F7}"/>
          </ac:spMkLst>
        </pc:spChg>
      </pc:sldChg>
      <pc:sldChg chg="modSp add ord replId">
        <pc:chgData name="LUIS MIGUEL VILLALAIN SANTAMARIA" userId="S::vilsanmi@educa.jcyl.es::032b0b2f-d961-45cc-9704-32a028d7df81" providerId="AD" clId="Web-{6632E1BB-AA29-4182-A14D-F3757FE8B6B3}" dt="2022-01-19T11:41:25.659" v="377"/>
        <pc:sldMkLst>
          <pc:docMk/>
          <pc:sldMk cId="3155978101" sldId="284"/>
        </pc:sldMkLst>
        <pc:spChg chg="mod">
          <ac:chgData name="LUIS MIGUEL VILLALAIN SANTAMARIA" userId="S::vilsanmi@educa.jcyl.es::032b0b2f-d961-45cc-9704-32a028d7df81" providerId="AD" clId="Web-{6632E1BB-AA29-4182-A14D-F3757FE8B6B3}" dt="2022-01-19T11:28:05.262" v="92" actId="20577"/>
          <ac:spMkLst>
            <pc:docMk/>
            <pc:sldMk cId="3155978101" sldId="284"/>
            <ac:spMk id="2" creationId="{5C91F33E-6189-449D-95EC-96BE10D889F7}"/>
          </ac:spMkLst>
        </pc:spChg>
      </pc:sldChg>
      <pc:sldChg chg="addSp delSp modSp add replId">
        <pc:chgData name="LUIS MIGUEL VILLALAIN SANTAMARIA" userId="S::vilsanmi@educa.jcyl.es::032b0b2f-d961-45cc-9704-32a028d7df81" providerId="AD" clId="Web-{6632E1BB-AA29-4182-A14D-F3757FE8B6B3}" dt="2022-01-19T11:46:19.308" v="457" actId="1076"/>
        <pc:sldMkLst>
          <pc:docMk/>
          <pc:sldMk cId="2527019129" sldId="285"/>
        </pc:sldMkLst>
        <pc:spChg chg="mod">
          <ac:chgData name="LUIS MIGUEL VILLALAIN SANTAMARIA" userId="S::vilsanmi@educa.jcyl.es::032b0b2f-d961-45cc-9704-32a028d7df81" providerId="AD" clId="Web-{6632E1BB-AA29-4182-A14D-F3757FE8B6B3}" dt="2022-01-19T11:37:35.793" v="296" actId="1076"/>
          <ac:spMkLst>
            <pc:docMk/>
            <pc:sldMk cId="2527019129" sldId="285"/>
            <ac:spMk id="2" creationId="{5C91F33E-6189-449D-95EC-96BE10D889F7}"/>
          </ac:spMkLst>
        </pc:spChg>
        <pc:spChg chg="add mod">
          <ac:chgData name="LUIS MIGUEL VILLALAIN SANTAMARIA" userId="S::vilsanmi@educa.jcyl.es::032b0b2f-d961-45cc-9704-32a028d7df81" providerId="AD" clId="Web-{6632E1BB-AA29-4182-A14D-F3757FE8B6B3}" dt="2022-01-19T11:37:45.637" v="299" actId="1076"/>
          <ac:spMkLst>
            <pc:docMk/>
            <pc:sldMk cId="2527019129" sldId="285"/>
            <ac:spMk id="3" creationId="{435EADDF-D036-4B20-A784-127048F933CA}"/>
          </ac:spMkLst>
        </pc:spChg>
        <pc:spChg chg="del mod">
          <ac:chgData name="LUIS MIGUEL VILLALAIN SANTAMARIA" userId="S::vilsanmi@educa.jcyl.es::032b0b2f-d961-45cc-9704-32a028d7df81" providerId="AD" clId="Web-{6632E1BB-AA29-4182-A14D-F3757FE8B6B3}" dt="2022-01-19T11:36:16.447" v="286"/>
          <ac:spMkLst>
            <pc:docMk/>
            <pc:sldMk cId="2527019129" sldId="285"/>
            <ac:spMk id="4" creationId="{F666E0B5-3B7B-4C66-BE4F-F87A4D340E70}"/>
          </ac:spMkLst>
        </pc:spChg>
        <pc:spChg chg="add mod">
          <ac:chgData name="LUIS MIGUEL VILLALAIN SANTAMARIA" userId="S::vilsanmi@educa.jcyl.es::032b0b2f-d961-45cc-9704-32a028d7df81" providerId="AD" clId="Web-{6632E1BB-AA29-4182-A14D-F3757FE8B6B3}" dt="2022-01-19T11:44:01.820" v="454" actId="20577"/>
          <ac:spMkLst>
            <pc:docMk/>
            <pc:sldMk cId="2527019129" sldId="285"/>
            <ac:spMk id="5" creationId="{E1BC08B2-D66C-4C46-B717-2D6869A4ED34}"/>
          </ac:spMkLst>
        </pc:spChg>
        <pc:spChg chg="add del mod">
          <ac:chgData name="LUIS MIGUEL VILLALAIN SANTAMARIA" userId="S::vilsanmi@educa.jcyl.es::032b0b2f-d961-45cc-9704-32a028d7df81" providerId="AD" clId="Web-{6632E1BB-AA29-4182-A14D-F3757FE8B6B3}" dt="2022-01-19T11:38:01.153" v="303"/>
          <ac:spMkLst>
            <pc:docMk/>
            <pc:sldMk cId="2527019129" sldId="285"/>
            <ac:spMk id="6" creationId="{EC02ECDB-3DD2-4651-8D8B-A33EADC6EBD7}"/>
          </ac:spMkLst>
        </pc:spChg>
        <pc:spChg chg="add mod">
          <ac:chgData name="LUIS MIGUEL VILLALAIN SANTAMARIA" userId="S::vilsanmi@educa.jcyl.es::032b0b2f-d961-45cc-9704-32a028d7df81" providerId="AD" clId="Web-{6632E1BB-AA29-4182-A14D-F3757FE8B6B3}" dt="2022-01-19T11:39:43.734" v="345" actId="20577"/>
          <ac:spMkLst>
            <pc:docMk/>
            <pc:sldMk cId="2527019129" sldId="285"/>
            <ac:spMk id="98" creationId="{B4F8CCB6-ECE6-4F7B-BAA6-104E5F6EAB9A}"/>
          </ac:spMkLst>
        </pc:spChg>
        <pc:graphicFrameChg chg="add mod">
          <ac:chgData name="LUIS MIGUEL VILLALAIN SANTAMARIA" userId="S::vilsanmi@educa.jcyl.es::032b0b2f-d961-45cc-9704-32a028d7df81" providerId="AD" clId="Web-{6632E1BB-AA29-4182-A14D-F3757FE8B6B3}" dt="2022-01-19T11:46:17.292" v="456" actId="1076"/>
          <ac:graphicFrameMkLst>
            <pc:docMk/>
            <pc:sldMk cId="2527019129" sldId="285"/>
            <ac:graphicFrameMk id="8" creationId="{19C527E0-75C5-4BE9-9544-9AD1E74C1490}"/>
          </ac:graphicFrameMkLst>
        </pc:graphicFrameChg>
        <pc:graphicFrameChg chg="add mod">
          <ac:chgData name="LUIS MIGUEL VILLALAIN SANTAMARIA" userId="S::vilsanmi@educa.jcyl.es::032b0b2f-d961-45cc-9704-32a028d7df81" providerId="AD" clId="Web-{6632E1BB-AA29-4182-A14D-F3757FE8B6B3}" dt="2022-01-19T11:46:19.308" v="457" actId="1076"/>
          <ac:graphicFrameMkLst>
            <pc:docMk/>
            <pc:sldMk cId="2527019129" sldId="285"/>
            <ac:graphicFrameMk id="64" creationId="{182451F0-573F-4810-B7D6-286B602D3A90}"/>
          </ac:graphicFrameMkLst>
        </pc:graphicFrameChg>
      </pc:sldChg>
      <pc:sldChg chg="delSp modSp add replId">
        <pc:chgData name="LUIS MIGUEL VILLALAIN SANTAMARIA" userId="S::vilsanmi@educa.jcyl.es::032b0b2f-d961-45cc-9704-32a028d7df81" providerId="AD" clId="Web-{6632E1BB-AA29-4182-A14D-F3757FE8B6B3}" dt="2022-01-19T11:46:59.887" v="459" actId="1076"/>
        <pc:sldMkLst>
          <pc:docMk/>
          <pc:sldMk cId="2794200932" sldId="286"/>
        </pc:sldMkLst>
        <pc:spChg chg="mod">
          <ac:chgData name="LUIS MIGUEL VILLALAIN SANTAMARIA" userId="S::vilsanmi@educa.jcyl.es::032b0b2f-d961-45cc-9704-32a028d7df81" providerId="AD" clId="Web-{6632E1BB-AA29-4182-A14D-F3757FE8B6B3}" dt="2022-01-19T11:46:59.887" v="459" actId="1076"/>
          <ac:spMkLst>
            <pc:docMk/>
            <pc:sldMk cId="2794200932" sldId="286"/>
            <ac:spMk id="2" creationId="{F52103A3-9E3C-4B17-BFD2-1DC0941B8494}"/>
          </ac:spMkLst>
        </pc:spChg>
        <pc:picChg chg="del">
          <ac:chgData name="LUIS MIGUEL VILLALAIN SANTAMARIA" userId="S::vilsanmi@educa.jcyl.es::032b0b2f-d961-45cc-9704-32a028d7df81" providerId="AD" clId="Web-{6632E1BB-AA29-4182-A14D-F3757FE8B6B3}" dt="2022-01-19T11:29:27.373" v="135"/>
          <ac:picMkLst>
            <pc:docMk/>
            <pc:sldMk cId="2794200932" sldId="286"/>
            <ac:picMk id="4" creationId="{9BE3F55B-17C4-4515-BC4B-CE673C4090EB}"/>
          </ac:picMkLst>
        </pc:picChg>
      </pc:sldChg>
      <pc:sldChg chg="add replId">
        <pc:chgData name="LUIS MIGUEL VILLALAIN SANTAMARIA" userId="S::vilsanmi@educa.jcyl.es::032b0b2f-d961-45cc-9704-32a028d7df81" providerId="AD" clId="Web-{6632E1BB-AA29-4182-A14D-F3757FE8B6B3}" dt="2022-01-19T11:29:38.436" v="136"/>
        <pc:sldMkLst>
          <pc:docMk/>
          <pc:sldMk cId="4098083174" sldId="287"/>
        </pc:sldMkLst>
      </pc:sldChg>
      <pc:sldChg chg="add del replId">
        <pc:chgData name="LUIS MIGUEL VILLALAIN SANTAMARIA" userId="S::vilsanmi@educa.jcyl.es::032b0b2f-d961-45cc-9704-32a028d7df81" providerId="AD" clId="Web-{6632E1BB-AA29-4182-A14D-F3757FE8B6B3}" dt="2022-01-19T11:33:14.458" v="181"/>
        <pc:sldMkLst>
          <pc:docMk/>
          <pc:sldMk cId="2688406987" sldId="288"/>
        </pc:sldMkLst>
      </pc:sldChg>
    </pc:docChg>
  </pc:docChgLst>
  <pc:docChgLst>
    <pc:chgData name="ERNESTO OVIEDO ARMENTIA" userId="S::eoviedo@educa.jcyl.es::75849d53-2d29-43e9-a767-d1e92e95b904" providerId="AD" clId="Web-{F21E217F-3B34-4062-81ED-5B91863FCCB4}"/>
    <pc:docChg chg="modSld">
      <pc:chgData name="ERNESTO OVIEDO ARMENTIA" userId="S::eoviedo@educa.jcyl.es::75849d53-2d29-43e9-a767-d1e92e95b904" providerId="AD" clId="Web-{F21E217F-3B34-4062-81ED-5B91863FCCB4}" dt="2022-01-27T08:22:24.492" v="0"/>
      <pc:docMkLst>
        <pc:docMk/>
      </pc:docMkLst>
      <pc:sldChg chg="addSp">
        <pc:chgData name="ERNESTO OVIEDO ARMENTIA" userId="S::eoviedo@educa.jcyl.es::75849d53-2d29-43e9-a767-d1e92e95b904" providerId="AD" clId="Web-{F21E217F-3B34-4062-81ED-5B91863FCCB4}" dt="2022-01-27T08:22:24.492" v="0"/>
        <pc:sldMkLst>
          <pc:docMk/>
          <pc:sldMk cId="3930311292" sldId="292"/>
        </pc:sldMkLst>
        <pc:spChg chg="add">
          <ac:chgData name="ERNESTO OVIEDO ARMENTIA" userId="S::eoviedo@educa.jcyl.es::75849d53-2d29-43e9-a767-d1e92e95b904" providerId="AD" clId="Web-{F21E217F-3B34-4062-81ED-5B91863FCCB4}" dt="2022-01-27T08:22:24.492" v="0"/>
          <ac:spMkLst>
            <pc:docMk/>
            <pc:sldMk cId="3930311292" sldId="292"/>
            <ac:spMk id="10" creationId="{6622A463-9BAF-4B28-94A3-E1D146357E96}"/>
          </ac:spMkLst>
        </pc:spChg>
      </pc:sldChg>
    </pc:docChg>
  </pc:docChgLst>
  <pc:docChgLst>
    <pc:chgData name="RUBEN OSCAR PRADO GARCIA" userId="S::roprado@educa.jcyl.es::0b5288e5-b3f8-41a7-90ae-edab787ca164" providerId="AD" clId="Web-{D02957B3-AB20-4D72-BBA6-E8EFF21B081A}"/>
    <pc:docChg chg="modSld">
      <pc:chgData name="RUBEN OSCAR PRADO GARCIA" userId="S::roprado@educa.jcyl.es::0b5288e5-b3f8-41a7-90ae-edab787ca164" providerId="AD" clId="Web-{D02957B3-AB20-4D72-BBA6-E8EFF21B081A}" dt="2022-01-18T18:55:33.854" v="1" actId="20577"/>
      <pc:docMkLst>
        <pc:docMk/>
      </pc:docMkLst>
      <pc:sldChg chg="modSp">
        <pc:chgData name="RUBEN OSCAR PRADO GARCIA" userId="S::roprado@educa.jcyl.es::0b5288e5-b3f8-41a7-90ae-edab787ca164" providerId="AD" clId="Web-{D02957B3-AB20-4D72-BBA6-E8EFF21B081A}" dt="2022-01-18T18:55:33.854" v="1" actId="20577"/>
        <pc:sldMkLst>
          <pc:docMk/>
          <pc:sldMk cId="3266662958" sldId="272"/>
        </pc:sldMkLst>
        <pc:spChg chg="mod">
          <ac:chgData name="RUBEN OSCAR PRADO GARCIA" userId="S::roprado@educa.jcyl.es::0b5288e5-b3f8-41a7-90ae-edab787ca164" providerId="AD" clId="Web-{D02957B3-AB20-4D72-BBA6-E8EFF21B081A}" dt="2022-01-18T18:55:33.854" v="1" actId="20577"/>
          <ac:spMkLst>
            <pc:docMk/>
            <pc:sldMk cId="3266662958" sldId="272"/>
            <ac:spMk id="33" creationId="{9A53F6BA-5AC6-435A-A13C-0F31ED86757D}"/>
          </ac:spMkLst>
        </pc:spChg>
      </pc:sldChg>
    </pc:docChg>
  </pc:docChgLst>
  <pc:docChgLst>
    <pc:chgData name="PABLO AMO TUDANCA" userId="S::pamot@educa.jcyl.es::b9a89003-e8bc-424b-aa13-cb66c98783dc" providerId="AD" clId="Web-{FF8AF340-F105-C888-802E-75C74B6C9A82}"/>
    <pc:docChg chg="modSld">
      <pc:chgData name="PABLO AMO TUDANCA" userId="S::pamot@educa.jcyl.es::b9a89003-e8bc-424b-aa13-cb66c98783dc" providerId="AD" clId="Web-{FF8AF340-F105-C888-802E-75C74B6C9A82}" dt="2022-02-03T08:50:42.450" v="22" actId="1076"/>
      <pc:docMkLst>
        <pc:docMk/>
      </pc:docMkLst>
      <pc:sldChg chg="addSp delSp modSp">
        <pc:chgData name="PABLO AMO TUDANCA" userId="S::pamot@educa.jcyl.es::b9a89003-e8bc-424b-aa13-cb66c98783dc" providerId="AD" clId="Web-{FF8AF340-F105-C888-802E-75C74B6C9A82}" dt="2022-02-03T08:33:10.498" v="10" actId="20577"/>
        <pc:sldMkLst>
          <pc:docMk/>
          <pc:sldMk cId="2970080680" sldId="304"/>
        </pc:sldMkLst>
        <pc:spChg chg="del">
          <ac:chgData name="PABLO AMO TUDANCA" userId="S::pamot@educa.jcyl.es::b9a89003-e8bc-424b-aa13-cb66c98783dc" providerId="AD" clId="Web-{FF8AF340-F105-C888-802E-75C74B6C9A82}" dt="2022-02-03T08:32:21.418" v="0"/>
          <ac:spMkLst>
            <pc:docMk/>
            <pc:sldMk cId="2970080680" sldId="304"/>
            <ac:spMk id="2" creationId="{AAACE48F-9036-4A79-A53D-77CEE367BF42}"/>
          </ac:spMkLst>
        </pc:spChg>
        <pc:spChg chg="mod">
          <ac:chgData name="PABLO AMO TUDANCA" userId="S::pamot@educa.jcyl.es::b9a89003-e8bc-424b-aa13-cb66c98783dc" providerId="AD" clId="Web-{FF8AF340-F105-C888-802E-75C74B6C9A82}" dt="2022-02-03T08:33:10.498" v="10" actId="20577"/>
          <ac:spMkLst>
            <pc:docMk/>
            <pc:sldMk cId="2970080680" sldId="304"/>
            <ac:spMk id="20" creationId="{6679B5B5-82AF-4677-A792-EE6069ED6E79}"/>
          </ac:spMkLst>
        </pc:spChg>
        <pc:picChg chg="add del mod">
          <ac:chgData name="PABLO AMO TUDANCA" userId="S::pamot@educa.jcyl.es::b9a89003-e8bc-424b-aa13-cb66c98783dc" providerId="AD" clId="Web-{FF8AF340-F105-C888-802E-75C74B6C9A82}" dt="2022-02-03T08:32:32.450" v="2"/>
          <ac:picMkLst>
            <pc:docMk/>
            <pc:sldMk cId="2970080680" sldId="304"/>
            <ac:picMk id="8" creationId="{95EFBFBB-6DF5-45E8-9E58-650DB2C7FC27}"/>
          </ac:picMkLst>
        </pc:picChg>
        <pc:picChg chg="add mod">
          <ac:chgData name="PABLO AMO TUDANCA" userId="S::pamot@educa.jcyl.es::b9a89003-e8bc-424b-aa13-cb66c98783dc" providerId="AD" clId="Web-{FF8AF340-F105-C888-802E-75C74B6C9A82}" dt="2022-02-03T08:32:58.029" v="8" actId="1076"/>
          <ac:picMkLst>
            <pc:docMk/>
            <pc:sldMk cId="2970080680" sldId="304"/>
            <ac:picMk id="9" creationId="{25F3E6C3-A0F5-45DA-990F-3408F832FBFD}"/>
          </ac:picMkLst>
        </pc:picChg>
      </pc:sldChg>
      <pc:sldChg chg="addSp delSp modSp">
        <pc:chgData name="PABLO AMO TUDANCA" userId="S::pamot@educa.jcyl.es::b9a89003-e8bc-424b-aa13-cb66c98783dc" providerId="AD" clId="Web-{FF8AF340-F105-C888-802E-75C74B6C9A82}" dt="2022-02-03T08:50:42.450" v="22" actId="1076"/>
        <pc:sldMkLst>
          <pc:docMk/>
          <pc:sldMk cId="686863811" sldId="366"/>
        </pc:sldMkLst>
        <pc:spChg chg="mod">
          <ac:chgData name="PABLO AMO TUDANCA" userId="S::pamot@educa.jcyl.es::b9a89003-e8bc-424b-aa13-cb66c98783dc" providerId="AD" clId="Web-{FF8AF340-F105-C888-802E-75C74B6C9A82}" dt="2022-02-03T08:50:42.450" v="22" actId="1076"/>
          <ac:spMkLst>
            <pc:docMk/>
            <pc:sldMk cId="686863811" sldId="366"/>
            <ac:spMk id="18" creationId="{4F6AD690-035E-4CE4-A603-6223931490B0}"/>
          </ac:spMkLst>
        </pc:spChg>
        <pc:spChg chg="mod">
          <ac:chgData name="PABLO AMO TUDANCA" userId="S::pamot@educa.jcyl.es::b9a89003-e8bc-424b-aa13-cb66c98783dc" providerId="AD" clId="Web-{FF8AF340-F105-C888-802E-75C74B6C9A82}" dt="2022-02-03T08:50:36.371" v="21" actId="20577"/>
          <ac:spMkLst>
            <pc:docMk/>
            <pc:sldMk cId="686863811" sldId="366"/>
            <ac:spMk id="23" creationId="{6183EC88-964D-44AC-905B-219C23311B15}"/>
          </ac:spMkLst>
        </pc:spChg>
        <pc:picChg chg="add mod">
          <ac:chgData name="PABLO AMO TUDANCA" userId="S::pamot@educa.jcyl.es::b9a89003-e8bc-424b-aa13-cb66c98783dc" providerId="AD" clId="Web-{FF8AF340-F105-C888-802E-75C74B6C9A82}" dt="2022-02-03T08:50:08.777" v="16" actId="1076"/>
          <ac:picMkLst>
            <pc:docMk/>
            <pc:sldMk cId="686863811" sldId="366"/>
            <ac:picMk id="2" creationId="{6E41633B-E761-45EA-B7AA-C57D9210730C}"/>
          </ac:picMkLst>
        </pc:picChg>
        <pc:picChg chg="del">
          <ac:chgData name="PABLO AMO TUDANCA" userId="S::pamot@educa.jcyl.es::b9a89003-e8bc-424b-aa13-cb66c98783dc" providerId="AD" clId="Web-{FF8AF340-F105-C888-802E-75C74B6C9A82}" dt="2022-02-03T08:49:43.714" v="11"/>
          <ac:picMkLst>
            <pc:docMk/>
            <pc:sldMk cId="686863811" sldId="366"/>
            <ac:picMk id="25" creationId="{DDD6C250-3EAC-44DD-A269-381AE125E642}"/>
          </ac:picMkLst>
        </pc:picChg>
      </pc:sldChg>
    </pc:docChg>
  </pc:docChgLst>
  <pc:docChgLst>
    <pc:chgData name="ALBERTO CRIADO LÓPEZ" userId="66b51700-7e9c-4eec-9b02-06fa0453230b" providerId="ADAL" clId="{E9F83BC1-ED78-8F4D-9328-2BCAC6CDD510}"/>
    <pc:docChg chg="delSld modSld">
      <pc:chgData name="ALBERTO CRIADO LÓPEZ" userId="66b51700-7e9c-4eec-9b02-06fa0453230b" providerId="ADAL" clId="{E9F83BC1-ED78-8F4D-9328-2BCAC6CDD510}" dt="2022-02-02T11:25:25.469" v="59" actId="20577"/>
      <pc:docMkLst>
        <pc:docMk/>
      </pc:docMkLst>
      <pc:sldChg chg="del">
        <pc:chgData name="ALBERTO CRIADO LÓPEZ" userId="66b51700-7e9c-4eec-9b02-06fa0453230b" providerId="ADAL" clId="{E9F83BC1-ED78-8F4D-9328-2BCAC6CDD510}" dt="2022-02-02T11:25:00.363" v="47" actId="2696"/>
        <pc:sldMkLst>
          <pc:docMk/>
          <pc:sldMk cId="3266662958" sldId="272"/>
        </pc:sldMkLst>
      </pc:sldChg>
      <pc:sldChg chg="addSp modSp mod modAnim">
        <pc:chgData name="ALBERTO CRIADO LÓPEZ" userId="66b51700-7e9c-4eec-9b02-06fa0453230b" providerId="ADAL" clId="{E9F83BC1-ED78-8F4D-9328-2BCAC6CDD510}" dt="2022-02-02T11:25:25.469" v="59" actId="20577"/>
        <pc:sldMkLst>
          <pc:docMk/>
          <pc:sldMk cId="540589526" sldId="361"/>
        </pc:sldMkLst>
        <pc:spChg chg="mod">
          <ac:chgData name="ALBERTO CRIADO LÓPEZ" userId="66b51700-7e9c-4eec-9b02-06fa0453230b" providerId="ADAL" clId="{E9F83BC1-ED78-8F4D-9328-2BCAC6CDD510}" dt="2022-02-02T11:25:25.469" v="59" actId="20577"/>
          <ac:spMkLst>
            <pc:docMk/>
            <pc:sldMk cId="540589526" sldId="361"/>
            <ac:spMk id="6" creationId="{568B890A-7A1E-4BF2-A25D-52B6AE980B30}"/>
          </ac:spMkLst>
        </pc:spChg>
        <pc:picChg chg="add mod">
          <ac:chgData name="ALBERTO CRIADO LÓPEZ" userId="66b51700-7e9c-4eec-9b02-06fa0453230b" providerId="ADAL" clId="{E9F83BC1-ED78-8F4D-9328-2BCAC6CDD510}" dt="2022-02-02T11:24:22.297" v="46" actId="1076"/>
          <ac:picMkLst>
            <pc:docMk/>
            <pc:sldMk cId="540589526" sldId="361"/>
            <ac:picMk id="3" creationId="{EB223EA7-A485-E24E-AA72-0D73BE49ECC9}"/>
          </ac:picMkLst>
        </pc:picChg>
      </pc:sldChg>
    </pc:docChg>
  </pc:docChgLst>
  <pc:docChgLst>
    <pc:chgData name="HECTOR BENITO DIEZ BERZOSA" userId="S::hbdiez@educa.jcyl.es::00cc69be-b3eb-4cd7-a4f0-0603092b665a" providerId="AD" clId="Web-{31632C5C-95DC-43CF-AD5A-A55AB74F865B}"/>
    <pc:docChg chg="modSld">
      <pc:chgData name="HECTOR BENITO DIEZ BERZOSA" userId="S::hbdiez@educa.jcyl.es::00cc69be-b3eb-4cd7-a4f0-0603092b665a" providerId="AD" clId="Web-{31632C5C-95DC-43CF-AD5A-A55AB74F865B}" dt="2022-01-27T09:00:07.491" v="10" actId="14100"/>
      <pc:docMkLst>
        <pc:docMk/>
      </pc:docMkLst>
      <pc:sldChg chg="addSp delSp modSp">
        <pc:chgData name="HECTOR BENITO DIEZ BERZOSA" userId="S::hbdiez@educa.jcyl.es::00cc69be-b3eb-4cd7-a4f0-0603092b665a" providerId="AD" clId="Web-{31632C5C-95DC-43CF-AD5A-A55AB74F865B}" dt="2022-01-27T09:00:07.491" v="10" actId="14100"/>
        <pc:sldMkLst>
          <pc:docMk/>
          <pc:sldMk cId="2739964891" sldId="318"/>
        </pc:sldMkLst>
        <pc:spChg chg="del mod">
          <ac:chgData name="HECTOR BENITO DIEZ BERZOSA" userId="S::hbdiez@educa.jcyl.es::00cc69be-b3eb-4cd7-a4f0-0603092b665a" providerId="AD" clId="Web-{31632C5C-95DC-43CF-AD5A-A55AB74F865B}" dt="2022-01-27T08:58:55.708" v="2"/>
          <ac:spMkLst>
            <pc:docMk/>
            <pc:sldMk cId="2739964891" sldId="318"/>
            <ac:spMk id="2" creationId="{F8378684-94EE-43BD-920A-EA5FF52F3660}"/>
          </ac:spMkLst>
        </pc:spChg>
        <pc:spChg chg="add del mod">
          <ac:chgData name="HECTOR BENITO DIEZ BERZOSA" userId="S::hbdiez@educa.jcyl.es::00cc69be-b3eb-4cd7-a4f0-0603092b665a" providerId="AD" clId="Web-{31632C5C-95DC-43CF-AD5A-A55AB74F865B}" dt="2022-01-27T08:59:59.491" v="7"/>
          <ac:spMkLst>
            <pc:docMk/>
            <pc:sldMk cId="2739964891" sldId="318"/>
            <ac:spMk id="3" creationId="{F9E9B5DF-E3F8-4BAB-8FE2-49190FA0B893}"/>
          </ac:spMkLst>
        </pc:spChg>
        <pc:picChg chg="add mod">
          <ac:chgData name="HECTOR BENITO DIEZ BERZOSA" userId="S::hbdiez@educa.jcyl.es::00cc69be-b3eb-4cd7-a4f0-0603092b665a" providerId="AD" clId="Web-{31632C5C-95DC-43CF-AD5A-A55AB74F865B}" dt="2022-01-27T09:00:07.491" v="10" actId="14100"/>
          <ac:picMkLst>
            <pc:docMk/>
            <pc:sldMk cId="2739964891" sldId="318"/>
            <ac:picMk id="4" creationId="{1E8BFD52-2FD1-4992-8A49-23B8801060CD}"/>
          </ac:picMkLst>
        </pc:picChg>
      </pc:sldChg>
    </pc:docChg>
  </pc:docChgLst>
  <pc:docChgLst>
    <pc:chgData name="FERNANDO CASTAÑO HERNANDEZ" userId="S::fernando.casher.1@educa.jcyl.es::b2a651b8-f41d-4f3f-9b64-79e217430945" providerId="AD" clId="Web-{C2551FD4-A672-4AE8-A0CB-7712C24D924C}"/>
    <pc:docChg chg="modSld">
      <pc:chgData name="FERNANDO CASTAÑO HERNANDEZ" userId="S::fernando.casher.1@educa.jcyl.es::b2a651b8-f41d-4f3f-9b64-79e217430945" providerId="AD" clId="Web-{C2551FD4-A672-4AE8-A0CB-7712C24D924C}" dt="2022-01-27T10:02:51.592" v="2" actId="20577"/>
      <pc:docMkLst>
        <pc:docMk/>
      </pc:docMkLst>
      <pc:sldChg chg="modSp">
        <pc:chgData name="FERNANDO CASTAÑO HERNANDEZ" userId="S::fernando.casher.1@educa.jcyl.es::b2a651b8-f41d-4f3f-9b64-79e217430945" providerId="AD" clId="Web-{C2551FD4-A672-4AE8-A0CB-7712C24D924C}" dt="2022-01-27T10:02:51.592" v="2" actId="20577"/>
        <pc:sldMkLst>
          <pc:docMk/>
          <pc:sldMk cId="710998204" sldId="275"/>
        </pc:sldMkLst>
        <pc:spChg chg="mod">
          <ac:chgData name="FERNANDO CASTAÑO HERNANDEZ" userId="S::fernando.casher.1@educa.jcyl.es::b2a651b8-f41d-4f3f-9b64-79e217430945" providerId="AD" clId="Web-{C2551FD4-A672-4AE8-A0CB-7712C24D924C}" dt="2022-01-27T10:02:51.592" v="2" actId="20577"/>
          <ac:spMkLst>
            <pc:docMk/>
            <pc:sldMk cId="710998204" sldId="275"/>
            <ac:spMk id="22" creationId="{F7A2DDC5-B156-44A8-81E1-B2D146525527}"/>
          </ac:spMkLst>
        </pc:spChg>
      </pc:sldChg>
    </pc:docChg>
  </pc:docChgLst>
  <pc:docChgLst>
    <pc:chgData name="FERNANDO CASTAÑO HERNANDEZ" userId="S::fernando.casher.1@educa.jcyl.es::b2a651b8-f41d-4f3f-9b64-79e217430945" providerId="AD" clId="Web-{074EC4B3-E1C8-E890-8894-F357F0A81E01}"/>
    <pc:docChg chg="modSld">
      <pc:chgData name="FERNANDO CASTAÑO HERNANDEZ" userId="S::fernando.casher.1@educa.jcyl.es::b2a651b8-f41d-4f3f-9b64-79e217430945" providerId="AD" clId="Web-{074EC4B3-E1C8-E890-8894-F357F0A81E01}" dt="2022-01-20T17:51:46.296" v="187" actId="688"/>
      <pc:docMkLst>
        <pc:docMk/>
      </pc:docMkLst>
      <pc:sldChg chg="addSp modSp">
        <pc:chgData name="FERNANDO CASTAÑO HERNANDEZ" userId="S::fernando.casher.1@educa.jcyl.es::b2a651b8-f41d-4f3f-9b64-79e217430945" providerId="AD" clId="Web-{074EC4B3-E1C8-E890-8894-F357F0A81E01}" dt="2022-01-20T17:51:46.296" v="187" actId="688"/>
        <pc:sldMkLst>
          <pc:docMk/>
          <pc:sldMk cId="3266662958" sldId="272"/>
        </pc:sldMkLst>
        <pc:spChg chg="ord">
          <ac:chgData name="FERNANDO CASTAÑO HERNANDEZ" userId="S::fernando.casher.1@educa.jcyl.es::b2a651b8-f41d-4f3f-9b64-79e217430945" providerId="AD" clId="Web-{074EC4B3-E1C8-E890-8894-F357F0A81E01}" dt="2022-01-20T17:45:18.722" v="149"/>
          <ac:spMkLst>
            <pc:docMk/>
            <pc:sldMk cId="3266662958" sldId="272"/>
            <ac:spMk id="5" creationId="{508D7C38-9CB0-4609-A0D3-65D5351AF051}"/>
          </ac:spMkLst>
        </pc:spChg>
        <pc:spChg chg="add mod">
          <ac:chgData name="FERNANDO CASTAÑO HERNANDEZ" userId="S::fernando.casher.1@educa.jcyl.es::b2a651b8-f41d-4f3f-9b64-79e217430945" providerId="AD" clId="Web-{074EC4B3-E1C8-E890-8894-F357F0A81E01}" dt="2022-01-20T17:44:54.721" v="148" actId="1076"/>
          <ac:spMkLst>
            <pc:docMk/>
            <pc:sldMk cId="3266662958" sldId="272"/>
            <ac:spMk id="6" creationId="{568B890A-7A1E-4BF2-A25D-52B6AE980B30}"/>
          </ac:spMkLst>
        </pc:spChg>
        <pc:spChg chg="mod">
          <ac:chgData name="FERNANDO CASTAÑO HERNANDEZ" userId="S::fernando.casher.1@educa.jcyl.es::b2a651b8-f41d-4f3f-9b64-79e217430945" providerId="AD" clId="Web-{074EC4B3-E1C8-E890-8894-F357F0A81E01}" dt="2022-01-20T17:49:36.948" v="173" actId="1076"/>
          <ac:spMkLst>
            <pc:docMk/>
            <pc:sldMk cId="3266662958" sldId="272"/>
            <ac:spMk id="10" creationId="{BBD6DC90-13C9-4244-A261-E3A4D191BD4D}"/>
          </ac:spMkLst>
        </pc:spChg>
        <pc:spChg chg="mod">
          <ac:chgData name="FERNANDO CASTAÑO HERNANDEZ" userId="S::fernando.casher.1@educa.jcyl.es::b2a651b8-f41d-4f3f-9b64-79e217430945" providerId="AD" clId="Web-{074EC4B3-E1C8-E890-8894-F357F0A81E01}" dt="2022-01-20T17:45:38.394" v="152" actId="1076"/>
          <ac:spMkLst>
            <pc:docMk/>
            <pc:sldMk cId="3266662958" sldId="272"/>
            <ac:spMk id="18" creationId="{CC9F112A-BA10-44B1-9075-A677773D6B3E}"/>
          </ac:spMkLst>
        </pc:spChg>
        <pc:spChg chg="mod">
          <ac:chgData name="FERNANDO CASTAÑO HERNANDEZ" userId="S::fernando.casher.1@educa.jcyl.es::b2a651b8-f41d-4f3f-9b64-79e217430945" providerId="AD" clId="Web-{074EC4B3-E1C8-E890-8894-F357F0A81E01}" dt="2022-01-20T17:51:46.296" v="187" actId="688"/>
          <ac:spMkLst>
            <pc:docMk/>
            <pc:sldMk cId="3266662958" sldId="272"/>
            <ac:spMk id="19" creationId="{A1A0CE6E-6DA3-41A5-828B-1D87002A1BC1}"/>
          </ac:spMkLst>
        </pc:spChg>
        <pc:picChg chg="add mod ord">
          <ac:chgData name="FERNANDO CASTAÑO HERNANDEZ" userId="S::fernando.casher.1@educa.jcyl.es::b2a651b8-f41d-4f3f-9b64-79e217430945" providerId="AD" clId="Web-{074EC4B3-E1C8-E890-8894-F357F0A81E01}" dt="2022-01-20T17:51:14.670" v="179" actId="1076"/>
          <ac:picMkLst>
            <pc:docMk/>
            <pc:sldMk cId="3266662958" sldId="272"/>
            <ac:picMk id="7" creationId="{DFBCEFCE-3471-4C31-85E0-7968E58AC28C}"/>
          </ac:picMkLst>
        </pc:picChg>
        <pc:picChg chg="mod">
          <ac:chgData name="FERNANDO CASTAÑO HERNANDEZ" userId="S::fernando.casher.1@educa.jcyl.es::b2a651b8-f41d-4f3f-9b64-79e217430945" providerId="AD" clId="Web-{074EC4B3-E1C8-E890-8894-F357F0A81E01}" dt="2022-01-20T17:51:41.999" v="186" actId="1076"/>
          <ac:picMkLst>
            <pc:docMk/>
            <pc:sldMk cId="3266662958" sldId="272"/>
            <ac:picMk id="8" creationId="{0884B857-D17B-48B0-834B-9BD037A5B007}"/>
          </ac:picMkLst>
        </pc:picChg>
        <pc:picChg chg="add mod">
          <ac:chgData name="FERNANDO CASTAÑO HERNANDEZ" userId="S::fernando.casher.1@educa.jcyl.es::b2a651b8-f41d-4f3f-9b64-79e217430945" providerId="AD" clId="Web-{074EC4B3-E1C8-E890-8894-F357F0A81E01}" dt="2022-01-20T17:51:24.561" v="180" actId="1076"/>
          <ac:picMkLst>
            <pc:docMk/>
            <pc:sldMk cId="3266662958" sldId="272"/>
            <ac:picMk id="9" creationId="{1CF5A774-2752-41CD-A0A8-B63FB8FF08EB}"/>
          </ac:picMkLst>
        </pc:picChg>
        <pc:picChg chg="add mod">
          <ac:chgData name="FERNANDO CASTAÑO HERNANDEZ" userId="S::fernando.casher.1@educa.jcyl.es::b2a651b8-f41d-4f3f-9b64-79e217430945" providerId="AD" clId="Web-{074EC4B3-E1C8-E890-8894-F357F0A81E01}" dt="2022-01-20T17:51:26.279" v="181" actId="1076"/>
          <ac:picMkLst>
            <pc:docMk/>
            <pc:sldMk cId="3266662958" sldId="272"/>
            <ac:picMk id="11" creationId="{128C59EE-7D29-41D4-89DC-537F1E8E058A}"/>
          </ac:picMkLst>
        </pc:picChg>
      </pc:sldChg>
      <pc:sldChg chg="modSp">
        <pc:chgData name="FERNANDO CASTAÑO HERNANDEZ" userId="S::fernando.casher.1@educa.jcyl.es::b2a651b8-f41d-4f3f-9b64-79e217430945" providerId="AD" clId="Web-{074EC4B3-E1C8-E890-8894-F357F0A81E01}" dt="2022-01-20T17:33:05.638" v="34" actId="20577"/>
        <pc:sldMkLst>
          <pc:docMk/>
          <pc:sldMk cId="1372642417" sldId="289"/>
        </pc:sldMkLst>
        <pc:spChg chg="mod">
          <ac:chgData name="FERNANDO CASTAÑO HERNANDEZ" userId="S::fernando.casher.1@educa.jcyl.es::b2a651b8-f41d-4f3f-9b64-79e217430945" providerId="AD" clId="Web-{074EC4B3-E1C8-E890-8894-F357F0A81E01}" dt="2022-01-20T17:33:05.638" v="34" actId="20577"/>
          <ac:spMkLst>
            <pc:docMk/>
            <pc:sldMk cId="1372642417" sldId="289"/>
            <ac:spMk id="6" creationId="{B7F6267C-D0F5-4B4B-9298-AAE7FA30642D}"/>
          </ac:spMkLst>
        </pc:spChg>
      </pc:sldChg>
    </pc:docChg>
  </pc:docChgLst>
  <pc:docChgLst>
    <pc:chgData name="ALBERTO CRIADO LÓPEZ" userId="66b51700-7e9c-4eec-9b02-06fa0453230b" providerId="ADAL" clId="{9D89CD62-A8AA-794B-8377-B27CFCE764E4}"/>
    <pc:docChg chg="undo redo custSel addSld delSld modSld sldOrd">
      <pc:chgData name="ALBERTO CRIADO LÓPEZ" userId="66b51700-7e9c-4eec-9b02-06fa0453230b" providerId="ADAL" clId="{9D89CD62-A8AA-794B-8377-B27CFCE764E4}" dt="2022-02-03T11:44:10.530" v="2506" actId="1076"/>
      <pc:docMkLst>
        <pc:docMk/>
      </pc:docMkLst>
      <pc:sldChg chg="del">
        <pc:chgData name="ALBERTO CRIADO LÓPEZ" userId="66b51700-7e9c-4eec-9b02-06fa0453230b" providerId="ADAL" clId="{9D89CD62-A8AA-794B-8377-B27CFCE764E4}" dt="2022-02-03T08:49:34.296" v="2197" actId="2696"/>
        <pc:sldMkLst>
          <pc:docMk/>
          <pc:sldMk cId="3508508930" sldId="256"/>
        </pc:sldMkLst>
      </pc:sldChg>
      <pc:sldChg chg="mod modShow">
        <pc:chgData name="ALBERTO CRIADO LÓPEZ" userId="66b51700-7e9c-4eec-9b02-06fa0453230b" providerId="ADAL" clId="{9D89CD62-A8AA-794B-8377-B27CFCE764E4}" dt="2022-01-29T16:32:55.612" v="1152" actId="729"/>
        <pc:sldMkLst>
          <pc:docMk/>
          <pc:sldMk cId="1216014289" sldId="263"/>
        </pc:sldMkLst>
      </pc:sldChg>
      <pc:sldChg chg="modAnim">
        <pc:chgData name="ALBERTO CRIADO LÓPEZ" userId="66b51700-7e9c-4eec-9b02-06fa0453230b" providerId="ADAL" clId="{9D89CD62-A8AA-794B-8377-B27CFCE764E4}" dt="2022-01-27T17:28:36.853" v="1150"/>
        <pc:sldMkLst>
          <pc:docMk/>
          <pc:sldMk cId="710998204" sldId="275"/>
        </pc:sldMkLst>
      </pc:sldChg>
      <pc:sldChg chg="del mod modShow">
        <pc:chgData name="ALBERTO CRIADO LÓPEZ" userId="66b51700-7e9c-4eec-9b02-06fa0453230b" providerId="ADAL" clId="{9D89CD62-A8AA-794B-8377-B27CFCE764E4}" dt="2022-01-26T20:36:07.666" v="76" actId="2696"/>
        <pc:sldMkLst>
          <pc:docMk/>
          <pc:sldMk cId="2972493572" sldId="276"/>
        </pc:sldMkLst>
      </pc:sldChg>
      <pc:sldChg chg="modAnim">
        <pc:chgData name="ALBERTO CRIADO LÓPEZ" userId="66b51700-7e9c-4eec-9b02-06fa0453230b" providerId="ADAL" clId="{9D89CD62-A8AA-794B-8377-B27CFCE764E4}" dt="2022-01-29T18:02:36.918" v="1627"/>
        <pc:sldMkLst>
          <pc:docMk/>
          <pc:sldMk cId="2958299454" sldId="277"/>
        </pc:sldMkLst>
      </pc:sldChg>
      <pc:sldChg chg="addSp modSp mod modAnim">
        <pc:chgData name="ALBERTO CRIADO LÓPEZ" userId="66b51700-7e9c-4eec-9b02-06fa0453230b" providerId="ADAL" clId="{9D89CD62-A8AA-794B-8377-B27CFCE764E4}" dt="2022-01-29T18:01:02.542" v="1611" actId="1036"/>
        <pc:sldMkLst>
          <pc:docMk/>
          <pc:sldMk cId="66886269" sldId="280"/>
        </pc:sldMkLst>
        <pc:spChg chg="mod">
          <ac:chgData name="ALBERTO CRIADO LÓPEZ" userId="66b51700-7e9c-4eec-9b02-06fa0453230b" providerId="ADAL" clId="{9D89CD62-A8AA-794B-8377-B27CFCE764E4}" dt="2022-01-29T18:00:04.808" v="1567" actId="14100"/>
          <ac:spMkLst>
            <pc:docMk/>
            <pc:sldMk cId="66886269" sldId="280"/>
            <ac:spMk id="18" creationId="{85ED83BF-CDB3-438F-902C-CF5B6F272E4C}"/>
          </ac:spMkLst>
        </pc:spChg>
        <pc:spChg chg="mod">
          <ac:chgData name="ALBERTO CRIADO LÓPEZ" userId="66b51700-7e9c-4eec-9b02-06fa0453230b" providerId="ADAL" clId="{9D89CD62-A8AA-794B-8377-B27CFCE764E4}" dt="2022-01-29T18:00:08.929" v="1568" actId="1076"/>
          <ac:spMkLst>
            <pc:docMk/>
            <pc:sldMk cId="66886269" sldId="280"/>
            <ac:spMk id="19" creationId="{61DF852D-4925-437F-A30D-D667BB9A67D3}"/>
          </ac:spMkLst>
        </pc:spChg>
        <pc:picChg chg="add mod">
          <ac:chgData name="ALBERTO CRIADO LÓPEZ" userId="66b51700-7e9c-4eec-9b02-06fa0453230b" providerId="ADAL" clId="{9D89CD62-A8AA-794B-8377-B27CFCE764E4}" dt="2022-01-29T18:01:02.542" v="1611" actId="1036"/>
          <ac:picMkLst>
            <pc:docMk/>
            <pc:sldMk cId="66886269" sldId="280"/>
            <ac:picMk id="11" creationId="{C8288036-A0AB-3740-994D-51F9F2D8057E}"/>
          </ac:picMkLst>
        </pc:picChg>
        <pc:picChg chg="add mod">
          <ac:chgData name="ALBERTO CRIADO LÓPEZ" userId="66b51700-7e9c-4eec-9b02-06fa0453230b" providerId="ADAL" clId="{9D89CD62-A8AA-794B-8377-B27CFCE764E4}" dt="2022-01-29T18:01:02.542" v="1611" actId="1036"/>
          <ac:picMkLst>
            <pc:docMk/>
            <pc:sldMk cId="66886269" sldId="280"/>
            <ac:picMk id="12" creationId="{6EEB6AB5-E4CA-FA43-A007-0BBF5AA437AF}"/>
          </ac:picMkLst>
        </pc:picChg>
        <pc:picChg chg="add mod">
          <ac:chgData name="ALBERTO CRIADO LÓPEZ" userId="66b51700-7e9c-4eec-9b02-06fa0453230b" providerId="ADAL" clId="{9D89CD62-A8AA-794B-8377-B27CFCE764E4}" dt="2022-01-29T18:01:02.542" v="1611" actId="1036"/>
          <ac:picMkLst>
            <pc:docMk/>
            <pc:sldMk cId="66886269" sldId="280"/>
            <ac:picMk id="13" creationId="{D0C2235A-68F5-564A-80C1-A40618044655}"/>
          </ac:picMkLst>
        </pc:picChg>
        <pc:picChg chg="mod">
          <ac:chgData name="ALBERTO CRIADO LÓPEZ" userId="66b51700-7e9c-4eec-9b02-06fa0453230b" providerId="ADAL" clId="{9D89CD62-A8AA-794B-8377-B27CFCE764E4}" dt="2022-01-29T18:01:02.542" v="1611" actId="1036"/>
          <ac:picMkLst>
            <pc:docMk/>
            <pc:sldMk cId="66886269" sldId="280"/>
            <ac:picMk id="5122" creationId="{35A759C9-7AF8-4F36-98E2-28572F08E3AE}"/>
          </ac:picMkLst>
        </pc:picChg>
        <pc:picChg chg="mod">
          <ac:chgData name="ALBERTO CRIADO LÓPEZ" userId="66b51700-7e9c-4eec-9b02-06fa0453230b" providerId="ADAL" clId="{9D89CD62-A8AA-794B-8377-B27CFCE764E4}" dt="2022-01-29T18:01:02.542" v="1611" actId="1036"/>
          <ac:picMkLst>
            <pc:docMk/>
            <pc:sldMk cId="66886269" sldId="280"/>
            <ac:picMk id="5124" creationId="{EA86018A-14D4-4BBA-A167-73CB2D5BCF5A}"/>
          </ac:picMkLst>
        </pc:picChg>
        <pc:picChg chg="mod">
          <ac:chgData name="ALBERTO CRIADO LÓPEZ" userId="66b51700-7e9c-4eec-9b02-06fa0453230b" providerId="ADAL" clId="{9D89CD62-A8AA-794B-8377-B27CFCE764E4}" dt="2022-01-29T18:01:02.542" v="1611" actId="1036"/>
          <ac:picMkLst>
            <pc:docMk/>
            <pc:sldMk cId="66886269" sldId="280"/>
            <ac:picMk id="5126" creationId="{F729EF52-D22E-4AEB-882F-F59A79E11D7B}"/>
          </ac:picMkLst>
        </pc:picChg>
      </pc:sldChg>
      <pc:sldChg chg="mod modShow">
        <pc:chgData name="ALBERTO CRIADO LÓPEZ" userId="66b51700-7e9c-4eec-9b02-06fa0453230b" providerId="ADAL" clId="{9D89CD62-A8AA-794B-8377-B27CFCE764E4}" dt="2022-01-29T16:32:47.673" v="1151" actId="729"/>
        <pc:sldMkLst>
          <pc:docMk/>
          <pc:sldMk cId="85922840" sldId="281"/>
        </pc:sldMkLst>
      </pc:sldChg>
      <pc:sldChg chg="addSp delSp modSp mod modAnim">
        <pc:chgData name="ALBERTO CRIADO LÓPEZ" userId="66b51700-7e9c-4eec-9b02-06fa0453230b" providerId="ADAL" clId="{9D89CD62-A8AA-794B-8377-B27CFCE764E4}" dt="2022-01-29T18:36:36.843" v="2150" actId="313"/>
        <pc:sldMkLst>
          <pc:docMk/>
          <pc:sldMk cId="3155978101" sldId="284"/>
        </pc:sldMkLst>
        <pc:spChg chg="del mod">
          <ac:chgData name="ALBERTO CRIADO LÓPEZ" userId="66b51700-7e9c-4eec-9b02-06fa0453230b" providerId="ADAL" clId="{9D89CD62-A8AA-794B-8377-B27CFCE764E4}" dt="2022-01-29T18:29:47.467" v="2058" actId="478"/>
          <ac:spMkLst>
            <pc:docMk/>
            <pc:sldMk cId="3155978101" sldId="284"/>
            <ac:spMk id="2" creationId="{F8378684-94EE-43BD-920A-EA5FF52F3660}"/>
          </ac:spMkLst>
        </pc:spChg>
        <pc:spChg chg="mod">
          <ac:chgData name="ALBERTO CRIADO LÓPEZ" userId="66b51700-7e9c-4eec-9b02-06fa0453230b" providerId="ADAL" clId="{9D89CD62-A8AA-794B-8377-B27CFCE764E4}" dt="2022-01-29T18:36:36.843" v="2150" actId="313"/>
          <ac:spMkLst>
            <pc:docMk/>
            <pc:sldMk cId="3155978101" sldId="284"/>
            <ac:spMk id="6" creationId="{7FE57380-A1E1-4812-BC0C-4583B3CA6564}"/>
          </ac:spMkLst>
        </pc:spChg>
        <pc:picChg chg="add mod">
          <ac:chgData name="ALBERTO CRIADO LÓPEZ" userId="66b51700-7e9c-4eec-9b02-06fa0453230b" providerId="ADAL" clId="{9D89CD62-A8AA-794B-8377-B27CFCE764E4}" dt="2022-01-29T18:30:12.265" v="2062" actId="1076"/>
          <ac:picMkLst>
            <pc:docMk/>
            <pc:sldMk cId="3155978101" sldId="284"/>
            <ac:picMk id="3" creationId="{E2DEA7C0-20A9-5C4B-B5B5-1EB5091B1672}"/>
          </ac:picMkLst>
        </pc:picChg>
        <pc:picChg chg="del mod">
          <ac:chgData name="ALBERTO CRIADO LÓPEZ" userId="66b51700-7e9c-4eec-9b02-06fa0453230b" providerId="ADAL" clId="{9D89CD62-A8AA-794B-8377-B27CFCE764E4}" dt="2022-01-29T18:29:49.643" v="2059" actId="478"/>
          <ac:picMkLst>
            <pc:docMk/>
            <pc:sldMk cId="3155978101" sldId="284"/>
            <ac:picMk id="5" creationId="{46758EE8-0024-46F6-8AE8-2A897251D03E}"/>
          </ac:picMkLst>
        </pc:picChg>
      </pc:sldChg>
      <pc:sldChg chg="modSp mod">
        <pc:chgData name="ALBERTO CRIADO LÓPEZ" userId="66b51700-7e9c-4eec-9b02-06fa0453230b" providerId="ADAL" clId="{9D89CD62-A8AA-794B-8377-B27CFCE764E4}" dt="2022-02-03T08:39:06.648" v="2153" actId="1076"/>
        <pc:sldMkLst>
          <pc:docMk/>
          <pc:sldMk cId="2794200932" sldId="286"/>
        </pc:sldMkLst>
        <pc:spChg chg="mod">
          <ac:chgData name="ALBERTO CRIADO LÓPEZ" userId="66b51700-7e9c-4eec-9b02-06fa0453230b" providerId="ADAL" clId="{9D89CD62-A8AA-794B-8377-B27CFCE764E4}" dt="2022-01-29T16:53:16.865" v="1155" actId="3626"/>
          <ac:spMkLst>
            <pc:docMk/>
            <pc:sldMk cId="2794200932" sldId="286"/>
            <ac:spMk id="5" creationId="{BBFF026D-DC97-4030-A7C1-36D438B78D53}"/>
          </ac:spMkLst>
        </pc:spChg>
        <pc:spChg chg="mod">
          <ac:chgData name="ALBERTO CRIADO LÓPEZ" userId="66b51700-7e9c-4eec-9b02-06fa0453230b" providerId="ADAL" clId="{9D89CD62-A8AA-794B-8377-B27CFCE764E4}" dt="2022-01-29T16:53:37.256" v="1159" actId="20577"/>
          <ac:spMkLst>
            <pc:docMk/>
            <pc:sldMk cId="2794200932" sldId="286"/>
            <ac:spMk id="6" creationId="{096300E2-2C06-4F76-B5A3-376BD35E5E50}"/>
          </ac:spMkLst>
        </pc:spChg>
        <pc:picChg chg="mod">
          <ac:chgData name="ALBERTO CRIADO LÓPEZ" userId="66b51700-7e9c-4eec-9b02-06fa0453230b" providerId="ADAL" clId="{9D89CD62-A8AA-794B-8377-B27CFCE764E4}" dt="2022-02-03T08:39:06.648" v="2153" actId="1076"/>
          <ac:picMkLst>
            <pc:docMk/>
            <pc:sldMk cId="2794200932" sldId="286"/>
            <ac:picMk id="4" creationId="{0E919B83-B0D2-4A42-804A-6BC0FCD2B550}"/>
          </ac:picMkLst>
        </pc:picChg>
        <pc:picChg chg="mod">
          <ac:chgData name="ALBERTO CRIADO LÓPEZ" userId="66b51700-7e9c-4eec-9b02-06fa0453230b" providerId="ADAL" clId="{9D89CD62-A8AA-794B-8377-B27CFCE764E4}" dt="2022-01-29T16:54:22.697" v="1165" actId="1076"/>
          <ac:picMkLst>
            <pc:docMk/>
            <pc:sldMk cId="2794200932" sldId="286"/>
            <ac:picMk id="7" creationId="{AD9A5D68-98B9-47BC-84C2-04ED825F1AC8}"/>
          </ac:picMkLst>
        </pc:picChg>
      </pc:sldChg>
      <pc:sldChg chg="addSp delSp modSp mod">
        <pc:chgData name="ALBERTO CRIADO LÓPEZ" userId="66b51700-7e9c-4eec-9b02-06fa0453230b" providerId="ADAL" clId="{9D89CD62-A8AA-794B-8377-B27CFCE764E4}" dt="2022-01-29T18:20:09.889" v="2010" actId="1076"/>
        <pc:sldMkLst>
          <pc:docMk/>
          <pc:sldMk cId="2050069679" sldId="290"/>
        </pc:sldMkLst>
        <pc:spChg chg="del">
          <ac:chgData name="ALBERTO CRIADO LÓPEZ" userId="66b51700-7e9c-4eec-9b02-06fa0453230b" providerId="ADAL" clId="{9D89CD62-A8AA-794B-8377-B27CFCE764E4}" dt="2022-01-29T18:08:26.703" v="1742" actId="478"/>
          <ac:spMkLst>
            <pc:docMk/>
            <pc:sldMk cId="2050069679" sldId="290"/>
            <ac:spMk id="2" creationId="{D5F3A056-3816-477F-A579-DA785CAC631C}"/>
          </ac:spMkLst>
        </pc:spChg>
        <pc:spChg chg="del mod">
          <ac:chgData name="ALBERTO CRIADO LÓPEZ" userId="66b51700-7e9c-4eec-9b02-06fa0453230b" providerId="ADAL" clId="{9D89CD62-A8AA-794B-8377-B27CFCE764E4}" dt="2022-01-29T18:08:38.205" v="1745" actId="478"/>
          <ac:spMkLst>
            <pc:docMk/>
            <pc:sldMk cId="2050069679" sldId="290"/>
            <ac:spMk id="4" creationId="{B46E91DB-804A-4FFB-AF7D-30ABEBD82A00}"/>
          </ac:spMkLst>
        </pc:spChg>
        <pc:spChg chg="del mod">
          <ac:chgData name="ALBERTO CRIADO LÓPEZ" userId="66b51700-7e9c-4eec-9b02-06fa0453230b" providerId="ADAL" clId="{9D89CD62-A8AA-794B-8377-B27CFCE764E4}" dt="2022-01-29T18:09:15.237" v="1754" actId="478"/>
          <ac:spMkLst>
            <pc:docMk/>
            <pc:sldMk cId="2050069679" sldId="290"/>
            <ac:spMk id="7" creationId="{5EFF0BAE-D047-4E85-8D07-C0E56EFF4E9D}"/>
          </ac:spMkLst>
        </pc:spChg>
        <pc:spChg chg="del mod">
          <ac:chgData name="ALBERTO CRIADO LÓPEZ" userId="66b51700-7e9c-4eec-9b02-06fa0453230b" providerId="ADAL" clId="{9D89CD62-A8AA-794B-8377-B27CFCE764E4}" dt="2022-01-29T18:11:19.035" v="1830" actId="478"/>
          <ac:spMkLst>
            <pc:docMk/>
            <pc:sldMk cId="2050069679" sldId="290"/>
            <ac:spMk id="8" creationId="{B7724F9D-1213-4DB5-AD95-421C1806BA59}"/>
          </ac:spMkLst>
        </pc:spChg>
        <pc:spChg chg="add mod">
          <ac:chgData name="ALBERTO CRIADO LÓPEZ" userId="66b51700-7e9c-4eec-9b02-06fa0453230b" providerId="ADAL" clId="{9D89CD62-A8AA-794B-8377-B27CFCE764E4}" dt="2022-01-29T18:18:02.335" v="1992" actId="1036"/>
          <ac:spMkLst>
            <pc:docMk/>
            <pc:sldMk cId="2050069679" sldId="290"/>
            <ac:spMk id="9" creationId="{62941CC0-BDF3-0F42-ACB7-08B530719E07}"/>
          </ac:spMkLst>
        </pc:spChg>
        <pc:spChg chg="add mod">
          <ac:chgData name="ALBERTO CRIADO LÓPEZ" userId="66b51700-7e9c-4eec-9b02-06fa0453230b" providerId="ADAL" clId="{9D89CD62-A8AA-794B-8377-B27CFCE764E4}" dt="2022-01-29T18:10:39.855" v="1812"/>
          <ac:spMkLst>
            <pc:docMk/>
            <pc:sldMk cId="2050069679" sldId="290"/>
            <ac:spMk id="16" creationId="{68A9478C-F717-1448-8C42-5254477A444D}"/>
          </ac:spMkLst>
        </pc:spChg>
        <pc:spChg chg="add mod">
          <ac:chgData name="ALBERTO CRIADO LÓPEZ" userId="66b51700-7e9c-4eec-9b02-06fa0453230b" providerId="ADAL" clId="{9D89CD62-A8AA-794B-8377-B27CFCE764E4}" dt="2022-01-29T18:10:39.855" v="1812"/>
          <ac:spMkLst>
            <pc:docMk/>
            <pc:sldMk cId="2050069679" sldId="290"/>
            <ac:spMk id="17" creationId="{53CD5411-C9ED-5841-B6E2-2BF91C209453}"/>
          </ac:spMkLst>
        </pc:spChg>
        <pc:spChg chg="add mod">
          <ac:chgData name="ALBERTO CRIADO LÓPEZ" userId="66b51700-7e9c-4eec-9b02-06fa0453230b" providerId="ADAL" clId="{9D89CD62-A8AA-794B-8377-B27CFCE764E4}" dt="2022-01-29T18:18:02.335" v="1992" actId="1036"/>
          <ac:spMkLst>
            <pc:docMk/>
            <pc:sldMk cId="2050069679" sldId="290"/>
            <ac:spMk id="19" creationId="{0D93CD14-D871-FA42-8B6B-3ED05DB1E12B}"/>
          </ac:spMkLst>
        </pc:spChg>
        <pc:spChg chg="add mod">
          <ac:chgData name="ALBERTO CRIADO LÓPEZ" userId="66b51700-7e9c-4eec-9b02-06fa0453230b" providerId="ADAL" clId="{9D89CD62-A8AA-794B-8377-B27CFCE764E4}" dt="2022-01-29T18:18:02.335" v="1992" actId="1036"/>
          <ac:spMkLst>
            <pc:docMk/>
            <pc:sldMk cId="2050069679" sldId="290"/>
            <ac:spMk id="20" creationId="{9C774978-AF84-8F45-ABE8-55203364820B}"/>
          </ac:spMkLst>
        </pc:spChg>
        <pc:grpChg chg="add mod">
          <ac:chgData name="ALBERTO CRIADO LÓPEZ" userId="66b51700-7e9c-4eec-9b02-06fa0453230b" providerId="ADAL" clId="{9D89CD62-A8AA-794B-8377-B27CFCE764E4}" dt="2022-01-29T18:10:39.855" v="1812"/>
          <ac:grpSpMkLst>
            <pc:docMk/>
            <pc:sldMk cId="2050069679" sldId="290"/>
            <ac:grpSpMk id="15" creationId="{CCEE45F1-3FFC-3848-A7BC-EECC5ED13B02}"/>
          </ac:grpSpMkLst>
        </pc:grpChg>
        <pc:graphicFrameChg chg="add del mod modGraphic">
          <ac:chgData name="ALBERTO CRIADO LÓPEZ" userId="66b51700-7e9c-4eec-9b02-06fa0453230b" providerId="ADAL" clId="{9D89CD62-A8AA-794B-8377-B27CFCE764E4}" dt="2022-01-29T18:13:59.226" v="1870" actId="478"/>
          <ac:graphicFrameMkLst>
            <pc:docMk/>
            <pc:sldMk cId="2050069679" sldId="290"/>
            <ac:graphicFrameMk id="6" creationId="{A17F46F1-F6E7-7C42-BFA8-AA8C30119C37}"/>
          </ac:graphicFrameMkLst>
        </pc:graphicFrameChg>
        <pc:graphicFrameChg chg="add del mod">
          <ac:chgData name="ALBERTO CRIADO LÓPEZ" userId="66b51700-7e9c-4eec-9b02-06fa0453230b" providerId="ADAL" clId="{9D89CD62-A8AA-794B-8377-B27CFCE764E4}" dt="2022-01-29T18:14:03.699" v="1872" actId="478"/>
          <ac:graphicFrameMkLst>
            <pc:docMk/>
            <pc:sldMk cId="2050069679" sldId="290"/>
            <ac:graphicFrameMk id="14" creationId="{6B64372A-35C3-6840-86C1-8D969DE5E171}"/>
          </ac:graphicFrameMkLst>
        </pc:graphicFrameChg>
        <pc:graphicFrameChg chg="add del mod">
          <ac:chgData name="ALBERTO CRIADO LÓPEZ" userId="66b51700-7e9c-4eec-9b02-06fa0453230b" providerId="ADAL" clId="{9D89CD62-A8AA-794B-8377-B27CFCE764E4}" dt="2022-01-29T18:14:06.729" v="1873" actId="478"/>
          <ac:graphicFrameMkLst>
            <pc:docMk/>
            <pc:sldMk cId="2050069679" sldId="290"/>
            <ac:graphicFrameMk id="18" creationId="{2EB89214-BC13-454A-A2FF-CF3B3C25A746}"/>
          </ac:graphicFrameMkLst>
        </pc:graphicFrameChg>
        <pc:picChg chg="mod">
          <ac:chgData name="ALBERTO CRIADO LÓPEZ" userId="66b51700-7e9c-4eec-9b02-06fa0453230b" providerId="ADAL" clId="{9D89CD62-A8AA-794B-8377-B27CFCE764E4}" dt="2022-01-29T18:18:02.335" v="1992" actId="1036"/>
          <ac:picMkLst>
            <pc:docMk/>
            <pc:sldMk cId="2050069679" sldId="290"/>
            <ac:picMk id="12" creationId="{FDCACDBC-55B4-46A5-A0B0-5AFB067500C0}"/>
          </ac:picMkLst>
        </pc:picChg>
        <pc:picChg chg="mod">
          <ac:chgData name="ALBERTO CRIADO LÓPEZ" userId="66b51700-7e9c-4eec-9b02-06fa0453230b" providerId="ADAL" clId="{9D89CD62-A8AA-794B-8377-B27CFCE764E4}" dt="2022-01-29T18:18:02.335" v="1992" actId="1036"/>
          <ac:picMkLst>
            <pc:docMk/>
            <pc:sldMk cId="2050069679" sldId="290"/>
            <ac:picMk id="13" creationId="{AC887867-58C2-449D-86D8-851E8C7B564B}"/>
          </ac:picMkLst>
        </pc:picChg>
        <pc:picChg chg="add mod">
          <ac:chgData name="ALBERTO CRIADO LÓPEZ" userId="66b51700-7e9c-4eec-9b02-06fa0453230b" providerId="ADAL" clId="{9D89CD62-A8AA-794B-8377-B27CFCE764E4}" dt="2022-01-29T18:20:02.004" v="2009" actId="1076"/>
          <ac:picMkLst>
            <pc:docMk/>
            <pc:sldMk cId="2050069679" sldId="290"/>
            <ac:picMk id="21" creationId="{212755DB-A5BA-8446-AA3A-263DB308F424}"/>
          </ac:picMkLst>
        </pc:picChg>
        <pc:picChg chg="add mod">
          <ac:chgData name="ALBERTO CRIADO LÓPEZ" userId="66b51700-7e9c-4eec-9b02-06fa0453230b" providerId="ADAL" clId="{9D89CD62-A8AA-794B-8377-B27CFCE764E4}" dt="2022-01-29T18:20:09.889" v="2010" actId="1076"/>
          <ac:picMkLst>
            <pc:docMk/>
            <pc:sldMk cId="2050069679" sldId="290"/>
            <ac:picMk id="22" creationId="{0C002BD9-3BCC-B44F-9844-6AAF937F9BFA}"/>
          </ac:picMkLst>
        </pc:picChg>
        <pc:picChg chg="mod">
          <ac:chgData name="ALBERTO CRIADO LÓPEZ" userId="66b51700-7e9c-4eec-9b02-06fa0453230b" providerId="ADAL" clId="{9D89CD62-A8AA-794B-8377-B27CFCE764E4}" dt="2022-01-29T18:18:02.335" v="1992" actId="1036"/>
          <ac:picMkLst>
            <pc:docMk/>
            <pc:sldMk cId="2050069679" sldId="290"/>
            <ac:picMk id="3076" creationId="{55C41585-1D68-4FA8-92FD-EE1B6F29BAA3}"/>
          </ac:picMkLst>
        </pc:picChg>
      </pc:sldChg>
      <pc:sldChg chg="addSp modSp mod modAnim modShow">
        <pc:chgData name="ALBERTO CRIADO LÓPEZ" userId="66b51700-7e9c-4eec-9b02-06fa0453230b" providerId="ADAL" clId="{9D89CD62-A8AA-794B-8377-B27CFCE764E4}" dt="2022-01-29T17:00:51.525" v="1211" actId="729"/>
        <pc:sldMkLst>
          <pc:docMk/>
          <pc:sldMk cId="3930311292" sldId="292"/>
        </pc:sldMkLst>
        <pc:grpChg chg="add">
          <ac:chgData name="ALBERTO CRIADO LÓPEZ" userId="66b51700-7e9c-4eec-9b02-06fa0453230b" providerId="ADAL" clId="{9D89CD62-A8AA-794B-8377-B27CFCE764E4}" dt="2022-01-26T20:18:06.898" v="20" actId="164"/>
          <ac:grpSpMkLst>
            <pc:docMk/>
            <pc:sldMk cId="3930311292" sldId="292"/>
            <ac:grpSpMk id="2" creationId="{F64A9320-83ED-E74E-8009-BCD71A435FC0}"/>
          </ac:grpSpMkLst>
        </pc:grpChg>
        <pc:grpChg chg="add">
          <ac:chgData name="ALBERTO CRIADO LÓPEZ" userId="66b51700-7e9c-4eec-9b02-06fa0453230b" providerId="ADAL" clId="{9D89CD62-A8AA-794B-8377-B27CFCE764E4}" dt="2022-01-26T20:18:34.969" v="22" actId="164"/>
          <ac:grpSpMkLst>
            <pc:docMk/>
            <pc:sldMk cId="3930311292" sldId="292"/>
            <ac:grpSpMk id="5" creationId="{7359F48F-80A4-1F4A-98B5-38AD0F0C64D3}"/>
          </ac:grpSpMkLst>
        </pc:grpChg>
        <pc:grpChg chg="add">
          <ac:chgData name="ALBERTO CRIADO LÓPEZ" userId="66b51700-7e9c-4eec-9b02-06fa0453230b" providerId="ADAL" clId="{9D89CD62-A8AA-794B-8377-B27CFCE764E4}" dt="2022-01-26T20:18:41.717" v="23" actId="164"/>
          <ac:grpSpMkLst>
            <pc:docMk/>
            <pc:sldMk cId="3930311292" sldId="292"/>
            <ac:grpSpMk id="7" creationId="{D3F665E2-AD15-0948-BFAD-6EAC08BB259B}"/>
          </ac:grpSpMkLst>
        </pc:grpChg>
        <pc:grpChg chg="add">
          <ac:chgData name="ALBERTO CRIADO LÓPEZ" userId="66b51700-7e9c-4eec-9b02-06fa0453230b" providerId="ADAL" clId="{9D89CD62-A8AA-794B-8377-B27CFCE764E4}" dt="2022-01-26T20:18:51.251" v="24" actId="164"/>
          <ac:grpSpMkLst>
            <pc:docMk/>
            <pc:sldMk cId="3930311292" sldId="292"/>
            <ac:grpSpMk id="8" creationId="{1D1F4B2B-F5AB-EB4D-9A9A-2692788AB89E}"/>
          </ac:grpSpMkLst>
        </pc:grpChg>
        <pc:grpChg chg="add">
          <ac:chgData name="ALBERTO CRIADO LÓPEZ" userId="66b51700-7e9c-4eec-9b02-06fa0453230b" providerId="ADAL" clId="{9D89CD62-A8AA-794B-8377-B27CFCE764E4}" dt="2022-01-26T20:19:00.705" v="25" actId="164"/>
          <ac:grpSpMkLst>
            <pc:docMk/>
            <pc:sldMk cId="3930311292" sldId="292"/>
            <ac:grpSpMk id="9" creationId="{42FE50B9-3771-F34B-BB06-FC4878125DD8}"/>
          </ac:grpSpMkLst>
        </pc:grpChg>
        <pc:picChg chg="mod">
          <ac:chgData name="ALBERTO CRIADO LÓPEZ" userId="66b51700-7e9c-4eec-9b02-06fa0453230b" providerId="ADAL" clId="{9D89CD62-A8AA-794B-8377-B27CFCE764E4}" dt="2022-01-26T20:18:24.441" v="21" actId="167"/>
          <ac:picMkLst>
            <pc:docMk/>
            <pc:sldMk cId="3930311292" sldId="292"/>
            <ac:picMk id="20" creationId="{5CEE7281-0706-49ED-AE00-DFC913688A9A}"/>
          </ac:picMkLst>
        </pc:picChg>
      </pc:sldChg>
      <pc:sldChg chg="addSp delSp modSp mod">
        <pc:chgData name="ALBERTO CRIADO LÓPEZ" userId="66b51700-7e9c-4eec-9b02-06fa0453230b" providerId="ADAL" clId="{9D89CD62-A8AA-794B-8377-B27CFCE764E4}" dt="2022-01-29T18:26:27.422" v="2042" actId="1076"/>
        <pc:sldMkLst>
          <pc:docMk/>
          <pc:sldMk cId="672380939" sldId="294"/>
        </pc:sldMkLst>
        <pc:spChg chg="mod">
          <ac:chgData name="ALBERTO CRIADO LÓPEZ" userId="66b51700-7e9c-4eec-9b02-06fa0453230b" providerId="ADAL" clId="{9D89CD62-A8AA-794B-8377-B27CFCE764E4}" dt="2022-01-29T18:26:27.422" v="2042" actId="1076"/>
          <ac:spMkLst>
            <pc:docMk/>
            <pc:sldMk cId="672380939" sldId="294"/>
            <ac:spMk id="3" creationId="{FAB2A364-AF1E-454F-9F4D-8A1A144F95FC}"/>
          </ac:spMkLst>
        </pc:spChg>
        <pc:spChg chg="mod">
          <ac:chgData name="ALBERTO CRIADO LÓPEZ" userId="66b51700-7e9c-4eec-9b02-06fa0453230b" providerId="ADAL" clId="{9D89CD62-A8AA-794B-8377-B27CFCE764E4}" dt="2022-01-29T18:26:06.253" v="2039" actId="1076"/>
          <ac:spMkLst>
            <pc:docMk/>
            <pc:sldMk cId="672380939" sldId="294"/>
            <ac:spMk id="5" creationId="{25BA5B4C-5A0C-4298-88D9-FFC9D14D26CD}"/>
          </ac:spMkLst>
        </pc:spChg>
        <pc:spChg chg="mod">
          <ac:chgData name="ALBERTO CRIADO LÓPEZ" userId="66b51700-7e9c-4eec-9b02-06fa0453230b" providerId="ADAL" clId="{9D89CD62-A8AA-794B-8377-B27CFCE764E4}" dt="2022-01-29T18:20:52.312" v="2023" actId="1038"/>
          <ac:spMkLst>
            <pc:docMk/>
            <pc:sldMk cId="672380939" sldId="294"/>
            <ac:spMk id="7" creationId="{E4E2E8E8-FDC4-4FA4-B263-E92153B09126}"/>
          </ac:spMkLst>
        </pc:spChg>
        <pc:spChg chg="mod">
          <ac:chgData name="ALBERTO CRIADO LÓPEZ" userId="66b51700-7e9c-4eec-9b02-06fa0453230b" providerId="ADAL" clId="{9D89CD62-A8AA-794B-8377-B27CFCE764E4}" dt="2022-01-29T18:20:52.312" v="2023" actId="1038"/>
          <ac:spMkLst>
            <pc:docMk/>
            <pc:sldMk cId="672380939" sldId="294"/>
            <ac:spMk id="8" creationId="{226DABE9-9645-42C8-8696-016623D2276F}"/>
          </ac:spMkLst>
        </pc:spChg>
        <pc:picChg chg="mod">
          <ac:chgData name="ALBERTO CRIADO LÓPEZ" userId="66b51700-7e9c-4eec-9b02-06fa0453230b" providerId="ADAL" clId="{9D89CD62-A8AA-794B-8377-B27CFCE764E4}" dt="2022-01-29T18:20:52.312" v="2023" actId="1038"/>
          <ac:picMkLst>
            <pc:docMk/>
            <pc:sldMk cId="672380939" sldId="294"/>
            <ac:picMk id="6" creationId="{665E09AA-18B0-4748-B1D2-526D5F375651}"/>
          </ac:picMkLst>
        </pc:picChg>
        <pc:picChg chg="del mod">
          <ac:chgData name="ALBERTO CRIADO LÓPEZ" userId="66b51700-7e9c-4eec-9b02-06fa0453230b" providerId="ADAL" clId="{9D89CD62-A8AA-794B-8377-B27CFCE764E4}" dt="2022-01-29T18:22:04.062" v="2025" actId="478"/>
          <ac:picMkLst>
            <pc:docMk/>
            <pc:sldMk cId="672380939" sldId="294"/>
            <ac:picMk id="9" creationId="{B2E2EC6D-DEDA-4022-BF1C-F211BB0F9D44}"/>
          </ac:picMkLst>
        </pc:picChg>
        <pc:picChg chg="add mod">
          <ac:chgData name="ALBERTO CRIADO LÓPEZ" userId="66b51700-7e9c-4eec-9b02-06fa0453230b" providerId="ADAL" clId="{9D89CD62-A8AA-794B-8377-B27CFCE764E4}" dt="2022-01-29T18:22:09.701" v="2028" actId="1076"/>
          <ac:picMkLst>
            <pc:docMk/>
            <pc:sldMk cId="672380939" sldId="294"/>
            <ac:picMk id="10" creationId="{18C1E2C6-4602-DB44-A430-5C27B3432E64}"/>
          </ac:picMkLst>
        </pc:picChg>
        <pc:picChg chg="add mod">
          <ac:chgData name="ALBERTO CRIADO LÓPEZ" userId="66b51700-7e9c-4eec-9b02-06fa0453230b" providerId="ADAL" clId="{9D89CD62-A8AA-794B-8377-B27CFCE764E4}" dt="2022-01-29T18:25:25.493" v="2034" actId="1076"/>
          <ac:picMkLst>
            <pc:docMk/>
            <pc:sldMk cId="672380939" sldId="294"/>
            <ac:picMk id="11" creationId="{326682C9-D292-0B45-92F6-460CC12859EF}"/>
          </ac:picMkLst>
        </pc:picChg>
      </pc:sldChg>
      <pc:sldChg chg="delSp modSp mod">
        <pc:chgData name="ALBERTO CRIADO LÓPEZ" userId="66b51700-7e9c-4eec-9b02-06fa0453230b" providerId="ADAL" clId="{9D89CD62-A8AA-794B-8377-B27CFCE764E4}" dt="2022-01-27T17:19:50.569" v="1115" actId="20577"/>
        <pc:sldMkLst>
          <pc:docMk/>
          <pc:sldMk cId="1459768022" sldId="300"/>
        </pc:sldMkLst>
        <pc:spChg chg="del">
          <ac:chgData name="ALBERTO CRIADO LÓPEZ" userId="66b51700-7e9c-4eec-9b02-06fa0453230b" providerId="ADAL" clId="{9D89CD62-A8AA-794B-8377-B27CFCE764E4}" dt="2022-01-27T17:03:26.851" v="1054" actId="478"/>
          <ac:spMkLst>
            <pc:docMk/>
            <pc:sldMk cId="1459768022" sldId="300"/>
            <ac:spMk id="7" creationId="{36B886A9-EACC-4CEC-966B-2D095A51ED8F}"/>
          </ac:spMkLst>
        </pc:spChg>
        <pc:spChg chg="mod">
          <ac:chgData name="ALBERTO CRIADO LÓPEZ" userId="66b51700-7e9c-4eec-9b02-06fa0453230b" providerId="ADAL" clId="{9D89CD62-A8AA-794B-8377-B27CFCE764E4}" dt="2022-01-27T17:19:50.569" v="1115" actId="20577"/>
          <ac:spMkLst>
            <pc:docMk/>
            <pc:sldMk cId="1459768022" sldId="300"/>
            <ac:spMk id="19" creationId="{CE723F7E-7C33-478B-88F4-9B18932E6F42}"/>
          </ac:spMkLst>
        </pc:spChg>
      </pc:sldChg>
      <pc:sldChg chg="delSp mod">
        <pc:chgData name="ALBERTO CRIADO LÓPEZ" userId="66b51700-7e9c-4eec-9b02-06fa0453230b" providerId="ADAL" clId="{9D89CD62-A8AA-794B-8377-B27CFCE764E4}" dt="2022-01-27T17:03:32.055" v="1055" actId="478"/>
        <pc:sldMkLst>
          <pc:docMk/>
          <pc:sldMk cId="2220128231" sldId="302"/>
        </pc:sldMkLst>
        <pc:spChg chg="del">
          <ac:chgData name="ALBERTO CRIADO LÓPEZ" userId="66b51700-7e9c-4eec-9b02-06fa0453230b" providerId="ADAL" clId="{9D89CD62-A8AA-794B-8377-B27CFCE764E4}" dt="2022-01-27T17:03:32.055" v="1055" actId="478"/>
          <ac:spMkLst>
            <pc:docMk/>
            <pc:sldMk cId="2220128231" sldId="302"/>
            <ac:spMk id="6" creationId="{23DBD37A-830C-48CF-859A-819A927D4310}"/>
          </ac:spMkLst>
        </pc:spChg>
      </pc:sldChg>
      <pc:sldChg chg="addSp mod modAnim">
        <pc:chgData name="ALBERTO CRIADO LÓPEZ" userId="66b51700-7e9c-4eec-9b02-06fa0453230b" providerId="ADAL" clId="{9D89CD62-A8AA-794B-8377-B27CFCE764E4}" dt="2022-01-26T20:22:54.798" v="44"/>
        <pc:sldMkLst>
          <pc:docMk/>
          <pc:sldMk cId="843910117" sldId="303"/>
        </pc:sldMkLst>
        <pc:grpChg chg="add">
          <ac:chgData name="ALBERTO CRIADO LÓPEZ" userId="66b51700-7e9c-4eec-9b02-06fa0453230b" providerId="ADAL" clId="{9D89CD62-A8AA-794B-8377-B27CFCE764E4}" dt="2022-01-26T20:22:08.511" v="37" actId="164"/>
          <ac:grpSpMkLst>
            <pc:docMk/>
            <pc:sldMk cId="843910117" sldId="303"/>
            <ac:grpSpMk id="2" creationId="{DE90DEE2-2F01-1D44-B0F5-CFF623E3EC5A}"/>
          </ac:grpSpMkLst>
        </pc:grpChg>
        <pc:grpChg chg="add">
          <ac:chgData name="ALBERTO CRIADO LÓPEZ" userId="66b51700-7e9c-4eec-9b02-06fa0453230b" providerId="ADAL" clId="{9D89CD62-A8AA-794B-8377-B27CFCE764E4}" dt="2022-01-26T20:22:18.800" v="38" actId="164"/>
          <ac:grpSpMkLst>
            <pc:docMk/>
            <pc:sldMk cId="843910117" sldId="303"/>
            <ac:grpSpMk id="3" creationId="{C23F8371-AD14-8549-80EC-ABC75A9A0988}"/>
          </ac:grpSpMkLst>
        </pc:grpChg>
        <pc:grpChg chg="add">
          <ac:chgData name="ALBERTO CRIADO LÓPEZ" userId="66b51700-7e9c-4eec-9b02-06fa0453230b" providerId="ADAL" clId="{9D89CD62-A8AA-794B-8377-B27CFCE764E4}" dt="2022-01-26T20:22:27.978" v="39" actId="164"/>
          <ac:grpSpMkLst>
            <pc:docMk/>
            <pc:sldMk cId="843910117" sldId="303"/>
            <ac:grpSpMk id="6" creationId="{AD8910E1-4212-3042-893E-8F1EE24D68F1}"/>
          </ac:grpSpMkLst>
        </pc:grpChg>
        <pc:grpChg chg="add">
          <ac:chgData name="ALBERTO CRIADO LÓPEZ" userId="66b51700-7e9c-4eec-9b02-06fa0453230b" providerId="ADAL" clId="{9D89CD62-A8AA-794B-8377-B27CFCE764E4}" dt="2022-01-26T20:22:35.675" v="40" actId="164"/>
          <ac:grpSpMkLst>
            <pc:docMk/>
            <pc:sldMk cId="843910117" sldId="303"/>
            <ac:grpSpMk id="7" creationId="{5F91AB9E-8BD1-884D-969B-5C6B5B14738D}"/>
          </ac:grpSpMkLst>
        </pc:grpChg>
      </pc:sldChg>
      <pc:sldChg chg="addSp mod modAnim">
        <pc:chgData name="ALBERTO CRIADO LÓPEZ" userId="66b51700-7e9c-4eec-9b02-06fa0453230b" providerId="ADAL" clId="{9D89CD62-A8AA-794B-8377-B27CFCE764E4}" dt="2022-01-26T20:23:49.606" v="48"/>
        <pc:sldMkLst>
          <pc:docMk/>
          <pc:sldMk cId="2970080680" sldId="304"/>
        </pc:sldMkLst>
        <pc:grpChg chg="add">
          <ac:chgData name="ALBERTO CRIADO LÓPEZ" userId="66b51700-7e9c-4eec-9b02-06fa0453230b" providerId="ADAL" clId="{9D89CD62-A8AA-794B-8377-B27CFCE764E4}" dt="2022-01-26T20:23:17.129" v="45" actId="164"/>
          <ac:grpSpMkLst>
            <pc:docMk/>
            <pc:sldMk cId="2970080680" sldId="304"/>
            <ac:grpSpMk id="3" creationId="{04508640-58F7-764A-960E-C04E99F13170}"/>
          </ac:grpSpMkLst>
        </pc:grpChg>
        <pc:grpChg chg="add">
          <ac:chgData name="ALBERTO CRIADO LÓPEZ" userId="66b51700-7e9c-4eec-9b02-06fa0453230b" providerId="ADAL" clId="{9D89CD62-A8AA-794B-8377-B27CFCE764E4}" dt="2022-01-26T20:23:41.383" v="46" actId="164"/>
          <ac:grpSpMkLst>
            <pc:docMk/>
            <pc:sldMk cId="2970080680" sldId="304"/>
            <ac:grpSpMk id="7" creationId="{07F8BFF2-A880-8948-AC69-2BF520BE2A7E}"/>
          </ac:grpSpMkLst>
        </pc:grpChg>
      </pc:sldChg>
      <pc:sldChg chg="modSp mod">
        <pc:chgData name="ALBERTO CRIADO LÓPEZ" userId="66b51700-7e9c-4eec-9b02-06fa0453230b" providerId="ADAL" clId="{9D89CD62-A8AA-794B-8377-B27CFCE764E4}" dt="2022-01-27T17:13:27.512" v="1106" actId="20577"/>
        <pc:sldMkLst>
          <pc:docMk/>
          <pc:sldMk cId="1026414532" sldId="305"/>
        </pc:sldMkLst>
        <pc:spChg chg="mod">
          <ac:chgData name="ALBERTO CRIADO LÓPEZ" userId="66b51700-7e9c-4eec-9b02-06fa0453230b" providerId="ADAL" clId="{9D89CD62-A8AA-794B-8377-B27CFCE764E4}" dt="2022-01-27T17:13:04.606" v="1105" actId="20577"/>
          <ac:spMkLst>
            <pc:docMk/>
            <pc:sldMk cId="1026414532" sldId="305"/>
            <ac:spMk id="8" creationId="{5E8D3A87-A198-485F-AAF7-C1A4D5E1F66E}"/>
          </ac:spMkLst>
        </pc:spChg>
        <pc:spChg chg="mod">
          <ac:chgData name="ALBERTO CRIADO LÓPEZ" userId="66b51700-7e9c-4eec-9b02-06fa0453230b" providerId="ADAL" clId="{9D89CD62-A8AA-794B-8377-B27CFCE764E4}" dt="2022-01-27T17:13:27.512" v="1106" actId="20577"/>
          <ac:spMkLst>
            <pc:docMk/>
            <pc:sldMk cId="1026414532" sldId="305"/>
            <ac:spMk id="10" creationId="{DFF0F055-73DE-4CD5-A3FB-E07296A9B853}"/>
          </ac:spMkLst>
        </pc:spChg>
        <pc:spChg chg="mod">
          <ac:chgData name="ALBERTO CRIADO LÓPEZ" userId="66b51700-7e9c-4eec-9b02-06fa0453230b" providerId="ADAL" clId="{9D89CD62-A8AA-794B-8377-B27CFCE764E4}" dt="2022-01-27T17:11:23.296" v="1072" actId="20577"/>
          <ac:spMkLst>
            <pc:docMk/>
            <pc:sldMk cId="1026414532" sldId="305"/>
            <ac:spMk id="22" creationId="{14CA22F7-1180-47C8-AE95-BB37FDB8B94C}"/>
          </ac:spMkLst>
        </pc:spChg>
      </pc:sldChg>
      <pc:sldChg chg="delSp mod">
        <pc:chgData name="ALBERTO CRIADO LÓPEZ" userId="66b51700-7e9c-4eec-9b02-06fa0453230b" providerId="ADAL" clId="{9D89CD62-A8AA-794B-8377-B27CFCE764E4}" dt="2022-01-27T17:03:20.701" v="1053" actId="478"/>
        <pc:sldMkLst>
          <pc:docMk/>
          <pc:sldMk cId="654826367" sldId="309"/>
        </pc:sldMkLst>
        <pc:spChg chg="del">
          <ac:chgData name="ALBERTO CRIADO LÓPEZ" userId="66b51700-7e9c-4eec-9b02-06fa0453230b" providerId="ADAL" clId="{9D89CD62-A8AA-794B-8377-B27CFCE764E4}" dt="2022-01-27T17:03:20.701" v="1053" actId="478"/>
          <ac:spMkLst>
            <pc:docMk/>
            <pc:sldMk cId="654826367" sldId="309"/>
            <ac:spMk id="6" creationId="{74553AF2-F819-4989-8459-DDB0059F2201}"/>
          </ac:spMkLst>
        </pc:spChg>
      </pc:sldChg>
      <pc:sldChg chg="ord">
        <pc:chgData name="ALBERTO CRIADO LÓPEZ" userId="66b51700-7e9c-4eec-9b02-06fa0453230b" providerId="ADAL" clId="{9D89CD62-A8AA-794B-8377-B27CFCE764E4}" dt="2022-01-26T20:11:56.712" v="9" actId="20578"/>
        <pc:sldMkLst>
          <pc:docMk/>
          <pc:sldMk cId="3586125446" sldId="312"/>
        </pc:sldMkLst>
      </pc:sldChg>
      <pc:sldChg chg="add ord">
        <pc:chgData name="ALBERTO CRIADO LÓPEZ" userId="66b51700-7e9c-4eec-9b02-06fa0453230b" providerId="ADAL" clId="{9D89CD62-A8AA-794B-8377-B27CFCE764E4}" dt="2022-01-26T20:12:03.272" v="11" actId="20578"/>
        <pc:sldMkLst>
          <pc:docMk/>
          <pc:sldMk cId="998121696" sldId="313"/>
        </pc:sldMkLst>
      </pc:sldChg>
      <pc:sldChg chg="delSp add del mod">
        <pc:chgData name="ALBERTO CRIADO LÓPEZ" userId="66b51700-7e9c-4eec-9b02-06fa0453230b" providerId="ADAL" clId="{9D89CD62-A8AA-794B-8377-B27CFCE764E4}" dt="2022-01-26T20:11:32.265" v="6" actId="2696"/>
        <pc:sldMkLst>
          <pc:docMk/>
          <pc:sldMk cId="1352479096" sldId="313"/>
        </pc:sldMkLst>
        <pc:spChg chg="del">
          <ac:chgData name="ALBERTO CRIADO LÓPEZ" userId="66b51700-7e9c-4eec-9b02-06fa0453230b" providerId="ADAL" clId="{9D89CD62-A8AA-794B-8377-B27CFCE764E4}" dt="2022-01-26T20:10:31.223" v="1" actId="478"/>
          <ac:spMkLst>
            <pc:docMk/>
            <pc:sldMk cId="1352479096" sldId="313"/>
            <ac:spMk id="17" creationId="{C96E57BC-12D1-EB43-A4B4-87B9AC6E3165}"/>
          </ac:spMkLst>
        </pc:spChg>
        <pc:spChg chg="del">
          <ac:chgData name="ALBERTO CRIADO LÓPEZ" userId="66b51700-7e9c-4eec-9b02-06fa0453230b" providerId="ADAL" clId="{9D89CD62-A8AA-794B-8377-B27CFCE764E4}" dt="2022-01-26T20:10:33.202" v="2" actId="478"/>
          <ac:spMkLst>
            <pc:docMk/>
            <pc:sldMk cId="1352479096" sldId="313"/>
            <ac:spMk id="22" creationId="{39001938-52BD-3F47-A614-65A2433536F3}"/>
          </ac:spMkLst>
        </pc:spChg>
      </pc:sldChg>
      <pc:sldChg chg="delSp add del mod">
        <pc:chgData name="ALBERTO CRIADO LÓPEZ" userId="66b51700-7e9c-4eec-9b02-06fa0453230b" providerId="ADAL" clId="{9D89CD62-A8AA-794B-8377-B27CFCE764E4}" dt="2022-01-26T20:11:36.178" v="7" actId="2696"/>
        <pc:sldMkLst>
          <pc:docMk/>
          <pc:sldMk cId="356983516" sldId="314"/>
        </pc:sldMkLst>
        <pc:spChg chg="del">
          <ac:chgData name="ALBERTO CRIADO LÓPEZ" userId="66b51700-7e9c-4eec-9b02-06fa0453230b" providerId="ADAL" clId="{9D89CD62-A8AA-794B-8377-B27CFCE764E4}" dt="2022-01-26T20:10:43.318" v="4" actId="478"/>
          <ac:spMkLst>
            <pc:docMk/>
            <pc:sldMk cId="356983516" sldId="314"/>
            <ac:spMk id="19" creationId="{DAF61271-65F1-0B46-A66B-96F5FA952A86}"/>
          </ac:spMkLst>
        </pc:spChg>
        <pc:spChg chg="del">
          <ac:chgData name="ALBERTO CRIADO LÓPEZ" userId="66b51700-7e9c-4eec-9b02-06fa0453230b" providerId="ADAL" clId="{9D89CD62-A8AA-794B-8377-B27CFCE764E4}" dt="2022-01-26T20:10:44.684" v="5" actId="478"/>
          <ac:spMkLst>
            <pc:docMk/>
            <pc:sldMk cId="356983516" sldId="314"/>
            <ac:spMk id="27" creationId="{214BB8C1-C9D6-5449-8F8D-05AA0E5DF7FD}"/>
          </ac:spMkLst>
        </pc:spChg>
      </pc:sldChg>
      <pc:sldChg chg="add ord">
        <pc:chgData name="ALBERTO CRIADO LÓPEZ" userId="66b51700-7e9c-4eec-9b02-06fa0453230b" providerId="ADAL" clId="{9D89CD62-A8AA-794B-8377-B27CFCE764E4}" dt="2022-01-26T20:12:27.364" v="17" actId="20578"/>
        <pc:sldMkLst>
          <pc:docMk/>
          <pc:sldMk cId="515366671" sldId="314"/>
        </pc:sldMkLst>
      </pc:sldChg>
      <pc:sldChg chg="add ord">
        <pc:chgData name="ALBERTO CRIADO LÓPEZ" userId="66b51700-7e9c-4eec-9b02-06fa0453230b" providerId="ADAL" clId="{9D89CD62-A8AA-794B-8377-B27CFCE764E4}" dt="2022-01-26T20:12:20.054" v="16" actId="20578"/>
        <pc:sldMkLst>
          <pc:docMk/>
          <pc:sldMk cId="2545348573" sldId="315"/>
        </pc:sldMkLst>
      </pc:sldChg>
      <pc:sldChg chg="add ord">
        <pc:chgData name="ALBERTO CRIADO LÓPEZ" userId="66b51700-7e9c-4eec-9b02-06fa0453230b" providerId="ADAL" clId="{9D89CD62-A8AA-794B-8377-B27CFCE764E4}" dt="2022-01-26T20:12:14.678" v="15" actId="20578"/>
        <pc:sldMkLst>
          <pc:docMk/>
          <pc:sldMk cId="1606691425" sldId="316"/>
        </pc:sldMkLst>
      </pc:sldChg>
      <pc:sldChg chg="add ord">
        <pc:chgData name="ALBERTO CRIADO LÓPEZ" userId="66b51700-7e9c-4eec-9b02-06fa0453230b" providerId="ADAL" clId="{9D89CD62-A8AA-794B-8377-B27CFCE764E4}" dt="2022-01-26T20:12:31.739" v="19" actId="20578"/>
        <pc:sldMkLst>
          <pc:docMk/>
          <pc:sldMk cId="1844466795" sldId="317"/>
        </pc:sldMkLst>
      </pc:sldChg>
      <pc:sldChg chg="del">
        <pc:chgData name="ALBERTO CRIADO LÓPEZ" userId="66b51700-7e9c-4eec-9b02-06fa0453230b" providerId="ADAL" clId="{9D89CD62-A8AA-794B-8377-B27CFCE764E4}" dt="2022-01-29T18:37:53.142" v="2151" actId="2696"/>
        <pc:sldMkLst>
          <pc:docMk/>
          <pc:sldMk cId="2739964891" sldId="318"/>
        </pc:sldMkLst>
      </pc:sldChg>
      <pc:sldChg chg="modSp mod">
        <pc:chgData name="ALBERTO CRIADO LÓPEZ" userId="66b51700-7e9c-4eec-9b02-06fa0453230b" providerId="ADAL" clId="{9D89CD62-A8AA-794B-8377-B27CFCE764E4}" dt="2022-01-29T17:22:24.473" v="1466" actId="14100"/>
        <pc:sldMkLst>
          <pc:docMk/>
          <pc:sldMk cId="3012679703" sldId="322"/>
        </pc:sldMkLst>
        <pc:spChg chg="mod">
          <ac:chgData name="ALBERTO CRIADO LÓPEZ" userId="66b51700-7e9c-4eec-9b02-06fa0453230b" providerId="ADAL" clId="{9D89CD62-A8AA-794B-8377-B27CFCE764E4}" dt="2022-01-29T17:08:44.450" v="1318" actId="20577"/>
          <ac:spMkLst>
            <pc:docMk/>
            <pc:sldMk cId="3012679703" sldId="322"/>
            <ac:spMk id="40" creationId="{7971CE05-DEE9-40AB-AD7A-994199B8AC3C}"/>
          </ac:spMkLst>
        </pc:spChg>
        <pc:spChg chg="mod">
          <ac:chgData name="ALBERTO CRIADO LÓPEZ" userId="66b51700-7e9c-4eec-9b02-06fa0453230b" providerId="ADAL" clId="{9D89CD62-A8AA-794B-8377-B27CFCE764E4}" dt="2022-01-29T17:22:24.473" v="1466" actId="14100"/>
          <ac:spMkLst>
            <pc:docMk/>
            <pc:sldMk cId="3012679703" sldId="322"/>
            <ac:spMk id="42" creationId="{32AA1761-846B-4530-A2FB-DD58EEED63EB}"/>
          </ac:spMkLst>
        </pc:spChg>
        <pc:spChg chg="mod">
          <ac:chgData name="ALBERTO CRIADO LÓPEZ" userId="66b51700-7e9c-4eec-9b02-06fa0453230b" providerId="ADAL" clId="{9D89CD62-A8AA-794B-8377-B27CFCE764E4}" dt="2022-01-29T17:10:48.370" v="1383" actId="20577"/>
          <ac:spMkLst>
            <pc:docMk/>
            <pc:sldMk cId="3012679703" sldId="322"/>
            <ac:spMk id="45" creationId="{E316A9F2-ABE2-4657-AAE1-9D8AAC2A49A6}"/>
          </ac:spMkLst>
        </pc:spChg>
        <pc:spChg chg="mod">
          <ac:chgData name="ALBERTO CRIADO LÓPEZ" userId="66b51700-7e9c-4eec-9b02-06fa0453230b" providerId="ADAL" clId="{9D89CD62-A8AA-794B-8377-B27CFCE764E4}" dt="2022-01-29T17:09:38.399" v="1345" actId="207"/>
          <ac:spMkLst>
            <pc:docMk/>
            <pc:sldMk cId="3012679703" sldId="322"/>
            <ac:spMk id="46" creationId="{0BE2BC23-22AC-4D46-ADD1-44B77671E2A7}"/>
          </ac:spMkLst>
        </pc:spChg>
        <pc:spChg chg="mod">
          <ac:chgData name="ALBERTO CRIADO LÓPEZ" userId="66b51700-7e9c-4eec-9b02-06fa0453230b" providerId="ADAL" clId="{9D89CD62-A8AA-794B-8377-B27CFCE764E4}" dt="2022-01-29T17:22:05.429" v="1464" actId="20577"/>
          <ac:spMkLst>
            <pc:docMk/>
            <pc:sldMk cId="3012679703" sldId="322"/>
            <ac:spMk id="47" creationId="{6C874358-89B3-4897-8384-3B9C0AB7BBC0}"/>
          </ac:spMkLst>
        </pc:spChg>
        <pc:spChg chg="mod">
          <ac:chgData name="ALBERTO CRIADO LÓPEZ" userId="66b51700-7e9c-4eec-9b02-06fa0453230b" providerId="ADAL" clId="{9D89CD62-A8AA-794B-8377-B27CFCE764E4}" dt="2022-01-29T17:10:30.761" v="1370" actId="1076"/>
          <ac:spMkLst>
            <pc:docMk/>
            <pc:sldMk cId="3012679703" sldId="322"/>
            <ac:spMk id="86" creationId="{C955B9A6-D304-4200-972B-6F0357E887FD}"/>
          </ac:spMkLst>
        </pc:spChg>
      </pc:sldChg>
      <pc:sldChg chg="modSp mod">
        <pc:chgData name="ALBERTO CRIADO LÓPEZ" userId="66b51700-7e9c-4eec-9b02-06fa0453230b" providerId="ADAL" clId="{9D89CD62-A8AA-794B-8377-B27CFCE764E4}" dt="2022-01-27T17:15:17.753" v="1114" actId="20577"/>
        <pc:sldMkLst>
          <pc:docMk/>
          <pc:sldMk cId="1842008986" sldId="324"/>
        </pc:sldMkLst>
        <pc:spChg chg="mod">
          <ac:chgData name="ALBERTO CRIADO LÓPEZ" userId="66b51700-7e9c-4eec-9b02-06fa0453230b" providerId="ADAL" clId="{9D89CD62-A8AA-794B-8377-B27CFCE764E4}" dt="2022-01-27T17:15:07.308" v="1113" actId="20577"/>
          <ac:spMkLst>
            <pc:docMk/>
            <pc:sldMk cId="1842008986" sldId="324"/>
            <ac:spMk id="2" creationId="{C2E61CDE-9A0C-431C-8758-5943873EB78A}"/>
          </ac:spMkLst>
        </pc:spChg>
        <pc:spChg chg="mod">
          <ac:chgData name="ALBERTO CRIADO LÓPEZ" userId="66b51700-7e9c-4eec-9b02-06fa0453230b" providerId="ADAL" clId="{9D89CD62-A8AA-794B-8377-B27CFCE764E4}" dt="2022-01-27T17:15:17.753" v="1114" actId="20577"/>
          <ac:spMkLst>
            <pc:docMk/>
            <pc:sldMk cId="1842008986" sldId="324"/>
            <ac:spMk id="3" creationId="{7A2096CE-97A8-426E-8327-2BC67E2CA6C9}"/>
          </ac:spMkLst>
        </pc:spChg>
      </pc:sldChg>
      <pc:sldChg chg="modSp mod">
        <pc:chgData name="ALBERTO CRIADO LÓPEZ" userId="66b51700-7e9c-4eec-9b02-06fa0453230b" providerId="ADAL" clId="{9D89CD62-A8AA-794B-8377-B27CFCE764E4}" dt="2022-01-29T17:15:00.286" v="1420" actId="207"/>
        <pc:sldMkLst>
          <pc:docMk/>
          <pc:sldMk cId="1748817875" sldId="329"/>
        </pc:sldMkLst>
        <pc:spChg chg="mod">
          <ac:chgData name="ALBERTO CRIADO LÓPEZ" userId="66b51700-7e9c-4eec-9b02-06fa0453230b" providerId="ADAL" clId="{9D89CD62-A8AA-794B-8377-B27CFCE764E4}" dt="2022-01-29T17:15:00.286" v="1420" actId="207"/>
          <ac:spMkLst>
            <pc:docMk/>
            <pc:sldMk cId="1748817875" sldId="329"/>
            <ac:spMk id="94" creationId="{A78576F8-D2ED-4328-ABF3-393E973F58CB}"/>
          </ac:spMkLst>
        </pc:spChg>
      </pc:sldChg>
      <pc:sldChg chg="addSp delSp modSp mod ord">
        <pc:chgData name="ALBERTO CRIADO LÓPEZ" userId="66b51700-7e9c-4eec-9b02-06fa0453230b" providerId="ADAL" clId="{9D89CD62-A8AA-794B-8377-B27CFCE764E4}" dt="2022-01-29T17:11:58.809" v="1386" actId="113"/>
        <pc:sldMkLst>
          <pc:docMk/>
          <pc:sldMk cId="3610732830" sldId="330"/>
        </pc:sldMkLst>
        <pc:spChg chg="add mod">
          <ac:chgData name="ALBERTO CRIADO LÓPEZ" userId="66b51700-7e9c-4eec-9b02-06fa0453230b" providerId="ADAL" clId="{9D89CD62-A8AA-794B-8377-B27CFCE764E4}" dt="2022-01-27T12:17:15.980" v="258" actId="20577"/>
          <ac:spMkLst>
            <pc:docMk/>
            <pc:sldMk cId="3610732830" sldId="330"/>
            <ac:spMk id="40" creationId="{E10B888D-13BA-D04C-96B4-B83EAB76183E}"/>
          </ac:spMkLst>
        </pc:spChg>
        <pc:spChg chg="add mod">
          <ac:chgData name="ALBERTO CRIADO LÓPEZ" userId="66b51700-7e9c-4eec-9b02-06fa0453230b" providerId="ADAL" clId="{9D89CD62-A8AA-794B-8377-B27CFCE764E4}" dt="2022-01-27T17:20:26.570" v="1122" actId="20577"/>
          <ac:spMkLst>
            <pc:docMk/>
            <pc:sldMk cId="3610732830" sldId="330"/>
            <ac:spMk id="42" creationId="{3AA1D8AD-A04C-4140-9F2D-A336D160238C}"/>
          </ac:spMkLst>
        </pc:spChg>
        <pc:spChg chg="add mod">
          <ac:chgData name="ALBERTO CRIADO LÓPEZ" userId="66b51700-7e9c-4eec-9b02-06fa0453230b" providerId="ADAL" clId="{9D89CD62-A8AA-794B-8377-B27CFCE764E4}" dt="2022-01-27T17:21:02.513" v="1126" actId="20577"/>
          <ac:spMkLst>
            <pc:docMk/>
            <pc:sldMk cId="3610732830" sldId="330"/>
            <ac:spMk id="44" creationId="{F6DA8EB8-8954-2F41-A3D0-983F80DD9A10}"/>
          </ac:spMkLst>
        </pc:spChg>
        <pc:spChg chg="add del mod">
          <ac:chgData name="ALBERTO CRIADO LÓPEZ" userId="66b51700-7e9c-4eec-9b02-06fa0453230b" providerId="ADAL" clId="{9D89CD62-A8AA-794B-8377-B27CFCE764E4}" dt="2022-01-27T12:23:08.438" v="424" actId="22"/>
          <ac:spMkLst>
            <pc:docMk/>
            <pc:sldMk cId="3610732830" sldId="330"/>
            <ac:spMk id="45" creationId="{A94759A1-C16E-CB43-900E-292BE9D2F306}"/>
          </ac:spMkLst>
        </pc:spChg>
        <pc:spChg chg="mod">
          <ac:chgData name="ALBERTO CRIADO LÓPEZ" userId="66b51700-7e9c-4eec-9b02-06fa0453230b" providerId="ADAL" clId="{9D89CD62-A8AA-794B-8377-B27CFCE764E4}" dt="2022-01-29T17:11:32.778" v="1384" actId="1076"/>
          <ac:spMkLst>
            <pc:docMk/>
            <pc:sldMk cId="3610732830" sldId="330"/>
            <ac:spMk id="46" creationId="{A188E559-D7AA-014C-A238-1E1E599270A1}"/>
          </ac:spMkLst>
        </pc:spChg>
        <pc:spChg chg="add mod">
          <ac:chgData name="ALBERTO CRIADO LÓPEZ" userId="66b51700-7e9c-4eec-9b02-06fa0453230b" providerId="ADAL" clId="{9D89CD62-A8AA-794B-8377-B27CFCE764E4}" dt="2022-01-27T12:26:22.432" v="611" actId="20577"/>
          <ac:spMkLst>
            <pc:docMk/>
            <pc:sldMk cId="3610732830" sldId="330"/>
            <ac:spMk id="47" creationId="{5D91A269-5715-8149-BB37-24BD300C33EE}"/>
          </ac:spMkLst>
        </pc:spChg>
        <pc:spChg chg="add mod">
          <ac:chgData name="ALBERTO CRIADO LÓPEZ" userId="66b51700-7e9c-4eec-9b02-06fa0453230b" providerId="ADAL" clId="{9D89CD62-A8AA-794B-8377-B27CFCE764E4}" dt="2022-01-27T17:21:37.385" v="1137" actId="20577"/>
          <ac:spMkLst>
            <pc:docMk/>
            <pc:sldMk cId="3610732830" sldId="330"/>
            <ac:spMk id="48" creationId="{BB5B294B-32A1-8C4B-9F05-50BBDF47F7C1}"/>
          </ac:spMkLst>
        </pc:spChg>
        <pc:spChg chg="mod">
          <ac:chgData name="ALBERTO CRIADO LÓPEZ" userId="66b51700-7e9c-4eec-9b02-06fa0453230b" providerId="ADAL" clId="{9D89CD62-A8AA-794B-8377-B27CFCE764E4}" dt="2022-01-29T17:11:58.809" v="1386" actId="113"/>
          <ac:spMkLst>
            <pc:docMk/>
            <pc:sldMk cId="3610732830" sldId="330"/>
            <ac:spMk id="94" creationId="{A78576F8-D2ED-4328-ABF3-393E973F58CB}"/>
          </ac:spMkLst>
        </pc:spChg>
      </pc:sldChg>
      <pc:sldChg chg="addSp modSp mod">
        <pc:chgData name="ALBERTO CRIADO LÓPEZ" userId="66b51700-7e9c-4eec-9b02-06fa0453230b" providerId="ADAL" clId="{9D89CD62-A8AA-794B-8377-B27CFCE764E4}" dt="2022-01-27T12:33:05.025" v="1052" actId="20577"/>
        <pc:sldMkLst>
          <pc:docMk/>
          <pc:sldMk cId="3356560419" sldId="335"/>
        </pc:sldMkLst>
        <pc:spChg chg="mod">
          <ac:chgData name="ALBERTO CRIADO LÓPEZ" userId="66b51700-7e9c-4eec-9b02-06fa0453230b" providerId="ADAL" clId="{9D89CD62-A8AA-794B-8377-B27CFCE764E4}" dt="2022-01-27T12:29:45.400" v="757" actId="20577"/>
          <ac:spMkLst>
            <pc:docMk/>
            <pc:sldMk cId="3356560419" sldId="335"/>
            <ac:spMk id="2" creationId="{FAB0397E-03D2-B842-AE02-C0FAC55D8682}"/>
          </ac:spMkLst>
        </pc:spChg>
        <pc:spChg chg="add mod">
          <ac:chgData name="ALBERTO CRIADO LÓPEZ" userId="66b51700-7e9c-4eec-9b02-06fa0453230b" providerId="ADAL" clId="{9D89CD62-A8AA-794B-8377-B27CFCE764E4}" dt="2022-01-27T12:29:34.537" v="749" actId="1076"/>
          <ac:spMkLst>
            <pc:docMk/>
            <pc:sldMk cId="3356560419" sldId="335"/>
            <ac:spMk id="42" creationId="{FAB0397E-03D2-B842-AE02-C0FAC55D8682}"/>
          </ac:spMkLst>
        </pc:spChg>
        <pc:spChg chg="mod">
          <ac:chgData name="ALBERTO CRIADO LÓPEZ" userId="66b51700-7e9c-4eec-9b02-06fa0453230b" providerId="ADAL" clId="{9D89CD62-A8AA-794B-8377-B27CFCE764E4}" dt="2022-01-27T12:33:05.025" v="1052" actId="20577"/>
          <ac:spMkLst>
            <pc:docMk/>
            <pc:sldMk cId="3356560419" sldId="335"/>
            <ac:spMk id="44" creationId="{97537078-E7A1-0042-808F-E9EA3513F082}"/>
          </ac:spMkLst>
        </pc:spChg>
        <pc:spChg chg="add mod">
          <ac:chgData name="ALBERTO CRIADO LÓPEZ" userId="66b51700-7e9c-4eec-9b02-06fa0453230b" providerId="ADAL" clId="{9D89CD62-A8AA-794B-8377-B27CFCE764E4}" dt="2022-01-27T12:30:22.572" v="844" actId="20577"/>
          <ac:spMkLst>
            <pc:docMk/>
            <pc:sldMk cId="3356560419" sldId="335"/>
            <ac:spMk id="45" creationId="{93C351FB-27EB-254D-9707-729D334F2D2E}"/>
          </ac:spMkLst>
        </pc:spChg>
        <pc:spChg chg="add mod">
          <ac:chgData name="ALBERTO CRIADO LÓPEZ" userId="66b51700-7e9c-4eec-9b02-06fa0453230b" providerId="ADAL" clId="{9D89CD62-A8AA-794B-8377-B27CFCE764E4}" dt="2022-01-27T12:31:16.095" v="909" actId="20577"/>
          <ac:spMkLst>
            <pc:docMk/>
            <pc:sldMk cId="3356560419" sldId="335"/>
            <ac:spMk id="46" creationId="{6E7E7477-F833-0345-9D13-3DAA0188F823}"/>
          </ac:spMkLst>
        </pc:spChg>
      </pc:sldChg>
      <pc:sldChg chg="addSp modSp mod">
        <pc:chgData name="ALBERTO CRIADO LÓPEZ" userId="66b51700-7e9c-4eec-9b02-06fa0453230b" providerId="ADAL" clId="{9D89CD62-A8AA-794B-8377-B27CFCE764E4}" dt="2022-01-29T17:20:56.649" v="1461" actId="208"/>
        <pc:sldMkLst>
          <pc:docMk/>
          <pc:sldMk cId="1726766550" sldId="337"/>
        </pc:sldMkLst>
        <pc:spChg chg="mod">
          <ac:chgData name="ALBERTO CRIADO LÓPEZ" userId="66b51700-7e9c-4eec-9b02-06fa0453230b" providerId="ADAL" clId="{9D89CD62-A8AA-794B-8377-B27CFCE764E4}" dt="2022-01-29T17:16:55.393" v="1423" actId="207"/>
          <ac:spMkLst>
            <pc:docMk/>
            <pc:sldMk cId="1726766550" sldId="337"/>
            <ac:spMk id="33" creationId="{89B6D587-3708-4587-A96F-48C5D7B13DC2}"/>
          </ac:spMkLst>
        </pc:spChg>
        <pc:spChg chg="mod">
          <ac:chgData name="ALBERTO CRIADO LÓPEZ" userId="66b51700-7e9c-4eec-9b02-06fa0453230b" providerId="ADAL" clId="{9D89CD62-A8AA-794B-8377-B27CFCE764E4}" dt="2022-01-29T17:20:37.886" v="1460" actId="14100"/>
          <ac:spMkLst>
            <pc:docMk/>
            <pc:sldMk cId="1726766550" sldId="337"/>
            <ac:spMk id="41" creationId="{10014C42-6F4A-4405-A5C4-8CF370DD68B7}"/>
          </ac:spMkLst>
        </pc:spChg>
        <pc:spChg chg="mod">
          <ac:chgData name="ALBERTO CRIADO LÓPEZ" userId="66b51700-7e9c-4eec-9b02-06fa0453230b" providerId="ADAL" clId="{9D89CD62-A8AA-794B-8377-B27CFCE764E4}" dt="2022-01-29T17:20:37.886" v="1460" actId="14100"/>
          <ac:spMkLst>
            <pc:docMk/>
            <pc:sldMk cId="1726766550" sldId="337"/>
            <ac:spMk id="56" creationId="{FEEBAE02-2BBB-4E4F-B0F9-E91828243678}"/>
          </ac:spMkLst>
        </pc:spChg>
        <pc:spChg chg="mod">
          <ac:chgData name="ALBERTO CRIADO LÓPEZ" userId="66b51700-7e9c-4eec-9b02-06fa0453230b" providerId="ADAL" clId="{9D89CD62-A8AA-794B-8377-B27CFCE764E4}" dt="2022-01-29T17:16:36.919" v="1422" actId="1076"/>
          <ac:spMkLst>
            <pc:docMk/>
            <pc:sldMk cId="1726766550" sldId="337"/>
            <ac:spMk id="59" creationId="{40C4E841-CB16-43EE-B5B4-98793C6797C1}"/>
          </ac:spMkLst>
        </pc:spChg>
        <pc:spChg chg="mod">
          <ac:chgData name="ALBERTO CRIADO LÓPEZ" userId="66b51700-7e9c-4eec-9b02-06fa0453230b" providerId="ADAL" clId="{9D89CD62-A8AA-794B-8377-B27CFCE764E4}" dt="2022-01-29T17:18:32.116" v="1427" actId="1076"/>
          <ac:spMkLst>
            <pc:docMk/>
            <pc:sldMk cId="1726766550" sldId="337"/>
            <ac:spMk id="63" creationId="{04A2F781-2C34-4CDD-9306-8873191EDD4C}"/>
          </ac:spMkLst>
        </pc:spChg>
        <pc:spChg chg="mod">
          <ac:chgData name="ALBERTO CRIADO LÓPEZ" userId="66b51700-7e9c-4eec-9b02-06fa0453230b" providerId="ADAL" clId="{9D89CD62-A8AA-794B-8377-B27CFCE764E4}" dt="2022-01-29T17:18:32.116" v="1427" actId="1076"/>
          <ac:spMkLst>
            <pc:docMk/>
            <pc:sldMk cId="1726766550" sldId="337"/>
            <ac:spMk id="72" creationId="{3EB11234-B962-4F54-B36C-38E960B583C9}"/>
          </ac:spMkLst>
        </pc:spChg>
        <pc:spChg chg="mod">
          <ac:chgData name="ALBERTO CRIADO LÓPEZ" userId="66b51700-7e9c-4eec-9b02-06fa0453230b" providerId="ADAL" clId="{9D89CD62-A8AA-794B-8377-B27CFCE764E4}" dt="2022-01-29T17:18:32.116" v="1427" actId="1076"/>
          <ac:spMkLst>
            <pc:docMk/>
            <pc:sldMk cId="1726766550" sldId="337"/>
            <ac:spMk id="83" creationId="{A66032AC-020C-4349-9C3A-D218096777FC}"/>
          </ac:spMkLst>
        </pc:spChg>
        <pc:spChg chg="mod">
          <ac:chgData name="ALBERTO CRIADO LÓPEZ" userId="66b51700-7e9c-4eec-9b02-06fa0453230b" providerId="ADAL" clId="{9D89CD62-A8AA-794B-8377-B27CFCE764E4}" dt="2022-01-29T17:20:37.886" v="1460" actId="14100"/>
          <ac:spMkLst>
            <pc:docMk/>
            <pc:sldMk cId="1726766550" sldId="337"/>
            <ac:spMk id="87" creationId="{E3A7B65D-9C4A-4CF0-AF3B-BA3E00612F98}"/>
          </ac:spMkLst>
        </pc:spChg>
        <pc:grpChg chg="mod">
          <ac:chgData name="ALBERTO CRIADO LÓPEZ" userId="66b51700-7e9c-4eec-9b02-06fa0453230b" providerId="ADAL" clId="{9D89CD62-A8AA-794B-8377-B27CFCE764E4}" dt="2022-01-29T17:16:36.919" v="1422" actId="1076"/>
          <ac:grpSpMkLst>
            <pc:docMk/>
            <pc:sldMk cId="1726766550" sldId="337"/>
            <ac:grpSpMk id="2" creationId="{50657D95-3AC0-DC4C-A90D-DB0E0D9FD4B9}"/>
          </ac:grpSpMkLst>
        </pc:grpChg>
        <pc:grpChg chg="mod">
          <ac:chgData name="ALBERTO CRIADO LÓPEZ" userId="66b51700-7e9c-4eec-9b02-06fa0453230b" providerId="ADAL" clId="{9D89CD62-A8AA-794B-8377-B27CFCE764E4}" dt="2022-01-29T17:18:32.116" v="1427" actId="1076"/>
          <ac:grpSpMkLst>
            <pc:docMk/>
            <pc:sldMk cId="1726766550" sldId="337"/>
            <ac:grpSpMk id="5" creationId="{B7A7F3F2-907D-6E45-AE91-1D07AB0F768E}"/>
          </ac:grpSpMkLst>
        </pc:grpChg>
        <pc:grpChg chg="mod">
          <ac:chgData name="ALBERTO CRIADO LÓPEZ" userId="66b51700-7e9c-4eec-9b02-06fa0453230b" providerId="ADAL" clId="{9D89CD62-A8AA-794B-8377-B27CFCE764E4}" dt="2022-01-29T17:20:37.886" v="1460" actId="14100"/>
          <ac:grpSpMkLst>
            <pc:docMk/>
            <pc:sldMk cId="1726766550" sldId="337"/>
            <ac:grpSpMk id="11" creationId="{62FA7030-0E4E-8C42-AD62-34760BE612A1}"/>
          </ac:grpSpMkLst>
        </pc:grpChg>
        <pc:picChg chg="mod">
          <ac:chgData name="ALBERTO CRIADO LÓPEZ" userId="66b51700-7e9c-4eec-9b02-06fa0453230b" providerId="ADAL" clId="{9D89CD62-A8AA-794B-8377-B27CFCE764E4}" dt="2022-01-29T17:19:30.237" v="1443" actId="1037"/>
          <ac:picMkLst>
            <pc:docMk/>
            <pc:sldMk cId="1726766550" sldId="337"/>
            <ac:picMk id="18" creationId="{AD408584-506E-4199-A353-07197DECFE31}"/>
          </ac:picMkLst>
        </pc:picChg>
        <pc:picChg chg="mod">
          <ac:chgData name="ALBERTO CRIADO LÓPEZ" userId="66b51700-7e9c-4eec-9b02-06fa0453230b" providerId="ADAL" clId="{9D89CD62-A8AA-794B-8377-B27CFCE764E4}" dt="2022-01-29T17:20:02.796" v="1459" actId="1035"/>
          <ac:picMkLst>
            <pc:docMk/>
            <pc:sldMk cId="1726766550" sldId="337"/>
            <ac:picMk id="27" creationId="{813B3D65-1724-4B2D-A71C-6BE79ACECBDC}"/>
          </ac:picMkLst>
        </pc:picChg>
        <pc:picChg chg="mod">
          <ac:chgData name="ALBERTO CRIADO LÓPEZ" userId="66b51700-7e9c-4eec-9b02-06fa0453230b" providerId="ADAL" clId="{9D89CD62-A8AA-794B-8377-B27CFCE764E4}" dt="2022-01-29T17:19:12.898" v="1435" actId="1037"/>
          <ac:picMkLst>
            <pc:docMk/>
            <pc:sldMk cId="1726766550" sldId="337"/>
            <ac:picMk id="35" creationId="{8EDEE9B5-9774-4755-B0D5-86E6966A8521}"/>
          </ac:picMkLst>
        </pc:picChg>
        <pc:picChg chg="mod">
          <ac:chgData name="ALBERTO CRIADO LÓPEZ" userId="66b51700-7e9c-4eec-9b02-06fa0453230b" providerId="ADAL" clId="{9D89CD62-A8AA-794B-8377-B27CFCE764E4}" dt="2022-01-29T17:19:20.423" v="1436" actId="14100"/>
          <ac:picMkLst>
            <pc:docMk/>
            <pc:sldMk cId="1726766550" sldId="337"/>
            <ac:picMk id="43" creationId="{B2B7B4AE-5817-41DE-AA4C-056B53CABAB1}"/>
          </ac:picMkLst>
        </pc:picChg>
        <pc:picChg chg="add mod">
          <ac:chgData name="ALBERTO CRIADO LÓPEZ" userId="66b51700-7e9c-4eec-9b02-06fa0453230b" providerId="ADAL" clId="{9D89CD62-A8AA-794B-8377-B27CFCE764E4}" dt="2022-01-29T17:19:55.422" v="1456" actId="1037"/>
          <ac:picMkLst>
            <pc:docMk/>
            <pc:sldMk cId="1726766550" sldId="337"/>
            <ac:picMk id="46" creationId="{A516382B-0384-5645-B671-3F0E7B7D5B6C}"/>
          </ac:picMkLst>
        </pc:picChg>
        <pc:picChg chg="mod">
          <ac:chgData name="ALBERTO CRIADO LÓPEZ" userId="66b51700-7e9c-4eec-9b02-06fa0453230b" providerId="ADAL" clId="{9D89CD62-A8AA-794B-8377-B27CFCE764E4}" dt="2022-01-29T17:16:36.919" v="1422" actId="1076"/>
          <ac:picMkLst>
            <pc:docMk/>
            <pc:sldMk cId="1726766550" sldId="337"/>
            <ac:picMk id="66" creationId="{ECCE93AA-5A60-420B-A47F-37AF014013C0}"/>
          </ac:picMkLst>
        </pc:picChg>
        <pc:picChg chg="mod">
          <ac:chgData name="ALBERTO CRIADO LÓPEZ" userId="66b51700-7e9c-4eec-9b02-06fa0453230b" providerId="ADAL" clId="{9D89CD62-A8AA-794B-8377-B27CFCE764E4}" dt="2022-01-29T17:20:37.886" v="1460" actId="14100"/>
          <ac:picMkLst>
            <pc:docMk/>
            <pc:sldMk cId="1726766550" sldId="337"/>
            <ac:picMk id="88" creationId="{C05C99B9-CB37-42F5-A23C-4BE4692CFEA3}"/>
          </ac:picMkLst>
        </pc:picChg>
        <pc:picChg chg="mod">
          <ac:chgData name="ALBERTO CRIADO LÓPEZ" userId="66b51700-7e9c-4eec-9b02-06fa0453230b" providerId="ADAL" clId="{9D89CD62-A8AA-794B-8377-B27CFCE764E4}" dt="2022-01-29T17:18:32.116" v="1427" actId="1076"/>
          <ac:picMkLst>
            <pc:docMk/>
            <pc:sldMk cId="1726766550" sldId="337"/>
            <ac:picMk id="1026" creationId="{2848474F-0AFE-4BEC-B419-985AC8265B62}"/>
          </ac:picMkLst>
        </pc:picChg>
        <pc:picChg chg="mod">
          <ac:chgData name="ALBERTO CRIADO LÓPEZ" userId="66b51700-7e9c-4eec-9b02-06fa0453230b" providerId="ADAL" clId="{9D89CD62-A8AA-794B-8377-B27CFCE764E4}" dt="2022-01-29T17:16:36.919" v="1422" actId="1076"/>
          <ac:picMkLst>
            <pc:docMk/>
            <pc:sldMk cId="1726766550" sldId="337"/>
            <ac:picMk id="1030" creationId="{311ECE48-15F0-4425-B913-6FF2F096804F}"/>
          </ac:picMkLst>
        </pc:picChg>
        <pc:picChg chg="mod">
          <ac:chgData name="ALBERTO CRIADO LÓPEZ" userId="66b51700-7e9c-4eec-9b02-06fa0453230b" providerId="ADAL" clId="{9D89CD62-A8AA-794B-8377-B27CFCE764E4}" dt="2022-01-29T17:20:56.649" v="1461" actId="208"/>
          <ac:picMkLst>
            <pc:docMk/>
            <pc:sldMk cId="1726766550" sldId="337"/>
            <ac:picMk id="1036" creationId="{53E2CD31-0041-4915-BC85-0F0CBC80B402}"/>
          </ac:picMkLst>
        </pc:picChg>
      </pc:sldChg>
      <pc:sldChg chg="mod ord modShow">
        <pc:chgData name="ALBERTO CRIADO LÓPEZ" userId="66b51700-7e9c-4eec-9b02-06fa0453230b" providerId="ADAL" clId="{9D89CD62-A8AA-794B-8377-B27CFCE764E4}" dt="2022-01-29T17:00:54.294" v="1212" actId="729"/>
        <pc:sldMkLst>
          <pc:docMk/>
          <pc:sldMk cId="1478608840" sldId="338"/>
        </pc:sldMkLst>
      </pc:sldChg>
      <pc:sldChg chg="del">
        <pc:chgData name="ALBERTO CRIADO LÓPEZ" userId="66b51700-7e9c-4eec-9b02-06fa0453230b" providerId="ADAL" clId="{9D89CD62-A8AA-794B-8377-B27CFCE764E4}" dt="2022-01-29T17:54:28.891" v="1534" actId="2696"/>
        <pc:sldMkLst>
          <pc:docMk/>
          <pc:sldMk cId="2976755504" sldId="339"/>
        </pc:sldMkLst>
      </pc:sldChg>
      <pc:sldChg chg="modSp mod">
        <pc:chgData name="ALBERTO CRIADO LÓPEZ" userId="66b51700-7e9c-4eec-9b02-06fa0453230b" providerId="ADAL" clId="{9D89CD62-A8AA-794B-8377-B27CFCE764E4}" dt="2022-01-29T16:54:11.125" v="1163" actId="14100"/>
        <pc:sldMkLst>
          <pc:docMk/>
          <pc:sldMk cId="1128728669" sldId="343"/>
        </pc:sldMkLst>
        <pc:spChg chg="mod">
          <ac:chgData name="ALBERTO CRIADO LÓPEZ" userId="66b51700-7e9c-4eec-9b02-06fa0453230b" providerId="ADAL" clId="{9D89CD62-A8AA-794B-8377-B27CFCE764E4}" dt="2022-01-29T16:53:58.074" v="1162" actId="1076"/>
          <ac:spMkLst>
            <pc:docMk/>
            <pc:sldMk cId="1128728669" sldId="343"/>
            <ac:spMk id="6" creationId="{C8C19291-2F21-44CB-A08A-AEB65768F7E7}"/>
          </ac:spMkLst>
        </pc:spChg>
        <pc:picChg chg="mod">
          <ac:chgData name="ALBERTO CRIADO LÓPEZ" userId="66b51700-7e9c-4eec-9b02-06fa0453230b" providerId="ADAL" clId="{9D89CD62-A8AA-794B-8377-B27CFCE764E4}" dt="2022-01-29T16:54:11.125" v="1163" actId="14100"/>
          <ac:picMkLst>
            <pc:docMk/>
            <pc:sldMk cId="1128728669" sldId="343"/>
            <ac:picMk id="11" creationId="{E457AA49-E674-4811-B130-B69CE842108B}"/>
          </ac:picMkLst>
        </pc:picChg>
      </pc:sldChg>
      <pc:sldChg chg="addSp delSp modSp add mod modAnim">
        <pc:chgData name="ALBERTO CRIADO LÓPEZ" userId="66b51700-7e9c-4eec-9b02-06fa0453230b" providerId="ADAL" clId="{9D89CD62-A8AA-794B-8377-B27CFCE764E4}" dt="2022-01-29T17:58:27.302" v="1549"/>
        <pc:sldMkLst>
          <pc:docMk/>
          <pc:sldMk cId="3523430436" sldId="344"/>
        </pc:sldMkLst>
        <pc:spChg chg="mod topLvl">
          <ac:chgData name="ALBERTO CRIADO LÓPEZ" userId="66b51700-7e9c-4eec-9b02-06fa0453230b" providerId="ADAL" clId="{9D89CD62-A8AA-794B-8377-B27CFCE764E4}" dt="2022-01-29T17:49:40.289" v="1473" actId="164"/>
          <ac:spMkLst>
            <pc:docMk/>
            <pc:sldMk cId="3523430436" sldId="344"/>
            <ac:spMk id="24" creationId="{00CDF294-9D06-4DAD-A7D1-CFDD8B936D04}"/>
          </ac:spMkLst>
        </pc:spChg>
        <pc:spChg chg="mod topLvl">
          <ac:chgData name="ALBERTO CRIADO LÓPEZ" userId="66b51700-7e9c-4eec-9b02-06fa0453230b" providerId="ADAL" clId="{9D89CD62-A8AA-794B-8377-B27CFCE764E4}" dt="2022-01-29T17:52:02.595" v="1502" actId="14100"/>
          <ac:spMkLst>
            <pc:docMk/>
            <pc:sldMk cId="3523430436" sldId="344"/>
            <ac:spMk id="25" creationId="{C9B1083B-E01C-4993-8C66-89151E08E5CC}"/>
          </ac:spMkLst>
        </pc:spChg>
        <pc:spChg chg="add del mod">
          <ac:chgData name="ALBERTO CRIADO LÓPEZ" userId="66b51700-7e9c-4eec-9b02-06fa0453230b" providerId="ADAL" clId="{9D89CD62-A8AA-794B-8377-B27CFCE764E4}" dt="2022-01-29T17:49:36.474" v="1472"/>
          <ac:spMkLst>
            <pc:docMk/>
            <pc:sldMk cId="3523430436" sldId="344"/>
            <ac:spMk id="28" creationId="{ED92CEC9-8EC0-1344-89D7-2E2D67EB5740}"/>
          </ac:spMkLst>
        </pc:spChg>
        <pc:spChg chg="mod topLvl">
          <ac:chgData name="ALBERTO CRIADO LÓPEZ" userId="66b51700-7e9c-4eec-9b02-06fa0453230b" providerId="ADAL" clId="{9D89CD62-A8AA-794B-8377-B27CFCE764E4}" dt="2022-01-29T17:49:40.289" v="1473" actId="164"/>
          <ac:spMkLst>
            <pc:docMk/>
            <pc:sldMk cId="3523430436" sldId="344"/>
            <ac:spMk id="30" creationId="{9F4BF429-374B-473E-8C3C-51A2609283EB}"/>
          </ac:spMkLst>
        </pc:spChg>
        <pc:spChg chg="mod">
          <ac:chgData name="ALBERTO CRIADO LÓPEZ" userId="66b51700-7e9c-4eec-9b02-06fa0453230b" providerId="ADAL" clId="{9D89CD62-A8AA-794B-8377-B27CFCE764E4}" dt="2022-01-29T17:49:52.107" v="1474"/>
          <ac:spMkLst>
            <pc:docMk/>
            <pc:sldMk cId="3523430436" sldId="344"/>
            <ac:spMk id="33" creationId="{55AB88FC-8552-774E-8A6A-EA05EB8FE900}"/>
          </ac:spMkLst>
        </pc:spChg>
        <pc:spChg chg="mod">
          <ac:chgData name="ALBERTO CRIADO LÓPEZ" userId="66b51700-7e9c-4eec-9b02-06fa0453230b" providerId="ADAL" clId="{9D89CD62-A8AA-794B-8377-B27CFCE764E4}" dt="2022-01-29T17:49:52.107" v="1474"/>
          <ac:spMkLst>
            <pc:docMk/>
            <pc:sldMk cId="3523430436" sldId="344"/>
            <ac:spMk id="34" creationId="{9096F9DD-D5EF-4745-B54B-C5A73DCB7B6D}"/>
          </ac:spMkLst>
        </pc:spChg>
        <pc:spChg chg="mod">
          <ac:chgData name="ALBERTO CRIADO LÓPEZ" userId="66b51700-7e9c-4eec-9b02-06fa0453230b" providerId="ADAL" clId="{9D89CD62-A8AA-794B-8377-B27CFCE764E4}" dt="2022-01-29T17:49:52.107" v="1474"/>
          <ac:spMkLst>
            <pc:docMk/>
            <pc:sldMk cId="3523430436" sldId="344"/>
            <ac:spMk id="35" creationId="{590D3081-BA6B-1F4A-AFC9-B470AAAD7DE4}"/>
          </ac:spMkLst>
        </pc:spChg>
        <pc:spChg chg="mod topLvl">
          <ac:chgData name="ALBERTO CRIADO LÓPEZ" userId="66b51700-7e9c-4eec-9b02-06fa0453230b" providerId="ADAL" clId="{9D89CD62-A8AA-794B-8377-B27CFCE764E4}" dt="2022-01-29T17:49:40.289" v="1473" actId="164"/>
          <ac:spMkLst>
            <pc:docMk/>
            <pc:sldMk cId="3523430436" sldId="344"/>
            <ac:spMk id="37" creationId="{7573DA4A-F0DD-4877-96AE-06E027893271}"/>
          </ac:spMkLst>
        </pc:spChg>
        <pc:spChg chg="mod">
          <ac:chgData name="ALBERTO CRIADO LÓPEZ" userId="66b51700-7e9c-4eec-9b02-06fa0453230b" providerId="ADAL" clId="{9D89CD62-A8AA-794B-8377-B27CFCE764E4}" dt="2022-01-29T17:49:52.107" v="1474"/>
          <ac:spMkLst>
            <pc:docMk/>
            <pc:sldMk cId="3523430436" sldId="344"/>
            <ac:spMk id="39" creationId="{6E7A08A9-414F-A745-8D9D-F7E9EFC996FE}"/>
          </ac:spMkLst>
        </pc:spChg>
        <pc:spChg chg="mod">
          <ac:chgData name="ALBERTO CRIADO LÓPEZ" userId="66b51700-7e9c-4eec-9b02-06fa0453230b" providerId="ADAL" clId="{9D89CD62-A8AA-794B-8377-B27CFCE764E4}" dt="2022-01-29T17:50:08.938" v="1476"/>
          <ac:spMkLst>
            <pc:docMk/>
            <pc:sldMk cId="3523430436" sldId="344"/>
            <ac:spMk id="41" creationId="{01E82772-A803-A745-A5B3-0041EA6B4B53}"/>
          </ac:spMkLst>
        </pc:spChg>
        <pc:spChg chg="mod">
          <ac:chgData name="ALBERTO CRIADO LÓPEZ" userId="66b51700-7e9c-4eec-9b02-06fa0453230b" providerId="ADAL" clId="{9D89CD62-A8AA-794B-8377-B27CFCE764E4}" dt="2022-01-29T17:50:08.938" v="1476"/>
          <ac:spMkLst>
            <pc:docMk/>
            <pc:sldMk cId="3523430436" sldId="344"/>
            <ac:spMk id="42" creationId="{1EABE5A4-4B3C-E745-A4FD-AA031AD5B767}"/>
          </ac:spMkLst>
        </pc:spChg>
        <pc:spChg chg="mod">
          <ac:chgData name="ALBERTO CRIADO LÓPEZ" userId="66b51700-7e9c-4eec-9b02-06fa0453230b" providerId="ADAL" clId="{9D89CD62-A8AA-794B-8377-B27CFCE764E4}" dt="2022-01-29T17:50:08.938" v="1476"/>
          <ac:spMkLst>
            <pc:docMk/>
            <pc:sldMk cId="3523430436" sldId="344"/>
            <ac:spMk id="43" creationId="{E35E80D7-51DF-3B4F-9E7C-C0D41AC5DAB4}"/>
          </ac:spMkLst>
        </pc:spChg>
        <pc:spChg chg="mod">
          <ac:chgData name="ALBERTO CRIADO LÓPEZ" userId="66b51700-7e9c-4eec-9b02-06fa0453230b" providerId="ADAL" clId="{9D89CD62-A8AA-794B-8377-B27CFCE764E4}" dt="2022-01-29T17:50:08.938" v="1476"/>
          <ac:spMkLst>
            <pc:docMk/>
            <pc:sldMk cId="3523430436" sldId="344"/>
            <ac:spMk id="44" creationId="{BAC2098F-205C-6142-BC4B-5116361C67FC}"/>
          </ac:spMkLst>
        </pc:spChg>
        <pc:spChg chg="mod">
          <ac:chgData name="ALBERTO CRIADO LÓPEZ" userId="66b51700-7e9c-4eec-9b02-06fa0453230b" providerId="ADAL" clId="{9D89CD62-A8AA-794B-8377-B27CFCE764E4}" dt="2022-01-29T17:51:09.164" v="1489" actId="1076"/>
          <ac:spMkLst>
            <pc:docMk/>
            <pc:sldMk cId="3523430436" sldId="344"/>
            <ac:spMk id="47" creationId="{76DDBBE4-C29A-9843-85FF-481FEC0EA3B5}"/>
          </ac:spMkLst>
        </pc:spChg>
        <pc:spChg chg="mod">
          <ac:chgData name="ALBERTO CRIADO LÓPEZ" userId="66b51700-7e9c-4eec-9b02-06fa0453230b" providerId="ADAL" clId="{9D89CD62-A8AA-794B-8377-B27CFCE764E4}" dt="2022-01-29T17:51:09.164" v="1489" actId="1076"/>
          <ac:spMkLst>
            <pc:docMk/>
            <pc:sldMk cId="3523430436" sldId="344"/>
            <ac:spMk id="48" creationId="{3AA8C8B5-0CD7-BC41-8C9D-3A1E40C29586}"/>
          </ac:spMkLst>
        </pc:spChg>
        <pc:spChg chg="mod">
          <ac:chgData name="ALBERTO CRIADO LÓPEZ" userId="66b51700-7e9c-4eec-9b02-06fa0453230b" providerId="ADAL" clId="{9D89CD62-A8AA-794B-8377-B27CFCE764E4}" dt="2022-01-29T17:51:09.164" v="1489" actId="1076"/>
          <ac:spMkLst>
            <pc:docMk/>
            <pc:sldMk cId="3523430436" sldId="344"/>
            <ac:spMk id="49" creationId="{D0593FEF-3401-4A46-894F-CFBB4E2978DD}"/>
          </ac:spMkLst>
        </pc:spChg>
        <pc:spChg chg="mod">
          <ac:chgData name="ALBERTO CRIADO LÓPEZ" userId="66b51700-7e9c-4eec-9b02-06fa0453230b" providerId="ADAL" clId="{9D89CD62-A8AA-794B-8377-B27CFCE764E4}" dt="2022-01-29T17:51:51.642" v="1500" actId="1076"/>
          <ac:spMkLst>
            <pc:docMk/>
            <pc:sldMk cId="3523430436" sldId="344"/>
            <ac:spMk id="52" creationId="{625AC613-2493-6A4C-9BEF-317C254275CB}"/>
          </ac:spMkLst>
        </pc:spChg>
        <pc:spChg chg="mod">
          <ac:chgData name="ALBERTO CRIADO LÓPEZ" userId="66b51700-7e9c-4eec-9b02-06fa0453230b" providerId="ADAL" clId="{9D89CD62-A8AA-794B-8377-B27CFCE764E4}" dt="2022-01-29T17:51:51.642" v="1500" actId="1076"/>
          <ac:spMkLst>
            <pc:docMk/>
            <pc:sldMk cId="3523430436" sldId="344"/>
            <ac:spMk id="53" creationId="{BC743AA2-9626-0C42-859A-AD1235247254}"/>
          </ac:spMkLst>
        </pc:spChg>
        <pc:spChg chg="mod">
          <ac:chgData name="ALBERTO CRIADO LÓPEZ" userId="66b51700-7e9c-4eec-9b02-06fa0453230b" providerId="ADAL" clId="{9D89CD62-A8AA-794B-8377-B27CFCE764E4}" dt="2022-01-29T17:51:51.642" v="1500" actId="1076"/>
          <ac:spMkLst>
            <pc:docMk/>
            <pc:sldMk cId="3523430436" sldId="344"/>
            <ac:spMk id="54" creationId="{3BAD3C5C-20F9-2644-BFB7-B20AF18A6978}"/>
          </ac:spMkLst>
        </pc:spChg>
        <pc:spChg chg="mod topLvl">
          <ac:chgData name="ALBERTO CRIADO LÓPEZ" userId="66b51700-7e9c-4eec-9b02-06fa0453230b" providerId="ADAL" clId="{9D89CD62-A8AA-794B-8377-B27CFCE764E4}" dt="2022-01-29T17:53:05.107" v="1518" actId="1076"/>
          <ac:spMkLst>
            <pc:docMk/>
            <pc:sldMk cId="3523430436" sldId="344"/>
            <ac:spMk id="56" creationId="{96DBB6AA-3A89-AF47-9B8F-661EBF8943F2}"/>
          </ac:spMkLst>
        </pc:spChg>
        <pc:spChg chg="mod topLvl">
          <ac:chgData name="ALBERTO CRIADO LÓPEZ" userId="66b51700-7e9c-4eec-9b02-06fa0453230b" providerId="ADAL" clId="{9D89CD62-A8AA-794B-8377-B27CFCE764E4}" dt="2022-01-29T17:52:56.677" v="1514" actId="1076"/>
          <ac:spMkLst>
            <pc:docMk/>
            <pc:sldMk cId="3523430436" sldId="344"/>
            <ac:spMk id="57" creationId="{E86036BB-CA90-3845-A74B-D413DB0CE10D}"/>
          </ac:spMkLst>
        </pc:spChg>
        <pc:spChg chg="mod topLvl">
          <ac:chgData name="ALBERTO CRIADO LÓPEZ" userId="66b51700-7e9c-4eec-9b02-06fa0453230b" providerId="ADAL" clId="{9D89CD62-A8AA-794B-8377-B27CFCE764E4}" dt="2022-01-29T17:51:38.364" v="1496" actId="1076"/>
          <ac:spMkLst>
            <pc:docMk/>
            <pc:sldMk cId="3523430436" sldId="344"/>
            <ac:spMk id="58" creationId="{17138F50-4AFC-694E-83EF-A5D629A13555}"/>
          </ac:spMkLst>
        </pc:spChg>
        <pc:spChg chg="mod topLvl">
          <ac:chgData name="ALBERTO CRIADO LÓPEZ" userId="66b51700-7e9c-4eec-9b02-06fa0453230b" providerId="ADAL" clId="{9D89CD62-A8AA-794B-8377-B27CFCE764E4}" dt="2022-01-29T17:52:58.768" v="1515" actId="1076"/>
          <ac:spMkLst>
            <pc:docMk/>
            <pc:sldMk cId="3523430436" sldId="344"/>
            <ac:spMk id="59" creationId="{6467D71E-CEA3-1B41-B16A-5F2BCC151823}"/>
          </ac:spMkLst>
        </pc:spChg>
        <pc:grpChg chg="del mod">
          <ac:chgData name="ALBERTO CRIADO LÓPEZ" userId="66b51700-7e9c-4eec-9b02-06fa0453230b" providerId="ADAL" clId="{9D89CD62-A8AA-794B-8377-B27CFCE764E4}" dt="2022-01-29T17:06:21.914" v="1292" actId="165"/>
          <ac:grpSpMkLst>
            <pc:docMk/>
            <pc:sldMk cId="3523430436" sldId="344"/>
            <ac:grpSpMk id="2" creationId="{F64A9320-83ED-E74E-8009-BCD71A435FC0}"/>
          </ac:grpSpMkLst>
        </pc:grpChg>
        <pc:grpChg chg="del">
          <ac:chgData name="ALBERTO CRIADO LÓPEZ" userId="66b51700-7e9c-4eec-9b02-06fa0453230b" providerId="ADAL" clId="{9D89CD62-A8AA-794B-8377-B27CFCE764E4}" dt="2022-01-29T16:59:26.736" v="1200" actId="478"/>
          <ac:grpSpMkLst>
            <pc:docMk/>
            <pc:sldMk cId="3523430436" sldId="344"/>
            <ac:grpSpMk id="5" creationId="{7359F48F-80A4-1F4A-98B5-38AD0F0C64D3}"/>
          </ac:grpSpMkLst>
        </pc:grpChg>
        <pc:grpChg chg="del">
          <ac:chgData name="ALBERTO CRIADO LÓPEZ" userId="66b51700-7e9c-4eec-9b02-06fa0453230b" providerId="ADAL" clId="{9D89CD62-A8AA-794B-8377-B27CFCE764E4}" dt="2022-01-29T16:59:28.231" v="1201" actId="478"/>
          <ac:grpSpMkLst>
            <pc:docMk/>
            <pc:sldMk cId="3523430436" sldId="344"/>
            <ac:grpSpMk id="7" creationId="{D3F665E2-AD15-0948-BFAD-6EAC08BB259B}"/>
          </ac:grpSpMkLst>
        </pc:grpChg>
        <pc:grpChg chg="add del">
          <ac:chgData name="ALBERTO CRIADO LÓPEZ" userId="66b51700-7e9c-4eec-9b02-06fa0453230b" providerId="ADAL" clId="{9D89CD62-A8AA-794B-8377-B27CFCE764E4}" dt="2022-01-29T17:49:40.289" v="1473" actId="164"/>
          <ac:grpSpMkLst>
            <pc:docMk/>
            <pc:sldMk cId="3523430436" sldId="344"/>
            <ac:grpSpMk id="8" creationId="{C13984AC-E553-6747-8219-9044170A9625}"/>
          </ac:grpSpMkLst>
        </pc:grpChg>
        <pc:grpChg chg="add">
          <ac:chgData name="ALBERTO CRIADO LÓPEZ" userId="66b51700-7e9c-4eec-9b02-06fa0453230b" providerId="ADAL" clId="{9D89CD62-A8AA-794B-8377-B27CFCE764E4}" dt="2022-01-29T17:53:12.677" v="1519" actId="164"/>
          <ac:grpSpMkLst>
            <pc:docMk/>
            <pc:sldMk cId="3523430436" sldId="344"/>
            <ac:grpSpMk id="9" creationId="{CD414BE3-A036-B740-9BE3-436DCBDE5ADE}"/>
          </ac:grpSpMkLst>
        </pc:grpChg>
        <pc:grpChg chg="add">
          <ac:chgData name="ALBERTO CRIADO LÓPEZ" userId="66b51700-7e9c-4eec-9b02-06fa0453230b" providerId="ADAL" clId="{9D89CD62-A8AA-794B-8377-B27CFCE764E4}" dt="2022-01-29T17:54:40.904" v="1535" actId="164"/>
          <ac:grpSpMkLst>
            <pc:docMk/>
            <pc:sldMk cId="3523430436" sldId="344"/>
            <ac:grpSpMk id="10" creationId="{E04FB595-6364-A546-9CF9-8EC8CAA8A43E}"/>
          </ac:grpSpMkLst>
        </pc:grpChg>
        <pc:grpChg chg="add mod">
          <ac:chgData name="ALBERTO CRIADO LÓPEZ" userId="66b51700-7e9c-4eec-9b02-06fa0453230b" providerId="ADAL" clId="{9D89CD62-A8AA-794B-8377-B27CFCE764E4}" dt="2022-01-29T17:52:08.657" v="1504" actId="1076"/>
          <ac:grpSpMkLst>
            <pc:docMk/>
            <pc:sldMk cId="3523430436" sldId="344"/>
            <ac:grpSpMk id="32" creationId="{1F8400A4-98EB-1544-AA5A-A219AA57CEB2}"/>
          </ac:grpSpMkLst>
        </pc:grpChg>
        <pc:grpChg chg="add mod">
          <ac:chgData name="ALBERTO CRIADO LÓPEZ" userId="66b51700-7e9c-4eec-9b02-06fa0453230b" providerId="ADAL" clId="{9D89CD62-A8AA-794B-8377-B27CFCE764E4}" dt="2022-01-29T17:51:57.746" v="1501" actId="1076"/>
          <ac:grpSpMkLst>
            <pc:docMk/>
            <pc:sldMk cId="3523430436" sldId="344"/>
            <ac:grpSpMk id="40" creationId="{805C2070-409B-5C4F-B55E-4B6F7C8AA6F3}"/>
          </ac:grpSpMkLst>
        </pc:grpChg>
        <pc:grpChg chg="add del mod">
          <ac:chgData name="ALBERTO CRIADO LÓPEZ" userId="66b51700-7e9c-4eec-9b02-06fa0453230b" providerId="ADAL" clId="{9D89CD62-A8AA-794B-8377-B27CFCE764E4}" dt="2022-01-29T17:51:10.077" v="1490" actId="478"/>
          <ac:grpSpMkLst>
            <pc:docMk/>
            <pc:sldMk cId="3523430436" sldId="344"/>
            <ac:grpSpMk id="45" creationId="{C614CC0C-6CCC-CA4C-AA07-400606181B05}"/>
          </ac:grpSpMkLst>
        </pc:grpChg>
        <pc:grpChg chg="add mod">
          <ac:chgData name="ALBERTO CRIADO LÓPEZ" userId="66b51700-7e9c-4eec-9b02-06fa0453230b" providerId="ADAL" clId="{9D89CD62-A8AA-794B-8377-B27CFCE764E4}" dt="2022-01-29T17:51:51.642" v="1500" actId="1076"/>
          <ac:grpSpMkLst>
            <pc:docMk/>
            <pc:sldMk cId="3523430436" sldId="344"/>
            <ac:grpSpMk id="50" creationId="{8910D495-E6DB-1D48-91CC-02FA2408D122}"/>
          </ac:grpSpMkLst>
        </pc:grpChg>
        <pc:grpChg chg="add del mod">
          <ac:chgData name="ALBERTO CRIADO LÓPEZ" userId="66b51700-7e9c-4eec-9b02-06fa0453230b" providerId="ADAL" clId="{9D89CD62-A8AA-794B-8377-B27CFCE764E4}" dt="2022-01-29T17:51:35.161" v="1495" actId="165"/>
          <ac:grpSpMkLst>
            <pc:docMk/>
            <pc:sldMk cId="3523430436" sldId="344"/>
            <ac:grpSpMk id="55" creationId="{95466DBA-9AD8-194B-A43F-E066D287B861}"/>
          </ac:grpSpMkLst>
        </pc:grpChg>
        <pc:picChg chg="mod">
          <ac:chgData name="ALBERTO CRIADO LÓPEZ" userId="66b51700-7e9c-4eec-9b02-06fa0453230b" providerId="ADAL" clId="{9D89CD62-A8AA-794B-8377-B27CFCE764E4}" dt="2022-01-29T17:51:09.164" v="1489" actId="1076"/>
          <ac:picMkLst>
            <pc:docMk/>
            <pc:sldMk cId="3523430436" sldId="344"/>
            <ac:picMk id="46" creationId="{0723DFEA-E6A0-9749-A224-BD1CF15C33E3}"/>
          </ac:picMkLst>
        </pc:picChg>
        <pc:picChg chg="mod">
          <ac:chgData name="ALBERTO CRIADO LÓPEZ" userId="66b51700-7e9c-4eec-9b02-06fa0453230b" providerId="ADAL" clId="{9D89CD62-A8AA-794B-8377-B27CFCE764E4}" dt="2022-01-29T17:51:51.642" v="1500" actId="1076"/>
          <ac:picMkLst>
            <pc:docMk/>
            <pc:sldMk cId="3523430436" sldId="344"/>
            <ac:picMk id="51" creationId="{2797AAD9-7EB4-A74B-83C2-B8876A807283}"/>
          </ac:picMkLst>
        </pc:picChg>
      </pc:sldChg>
      <pc:sldChg chg="addSp delSp modSp add del mod">
        <pc:chgData name="ALBERTO CRIADO LÓPEZ" userId="66b51700-7e9c-4eec-9b02-06fa0453230b" providerId="ADAL" clId="{9D89CD62-A8AA-794B-8377-B27CFCE764E4}" dt="2022-01-29T17:52:20.022" v="1505" actId="2696"/>
        <pc:sldMkLst>
          <pc:docMk/>
          <pc:sldMk cId="69397011" sldId="345"/>
        </pc:sldMkLst>
        <pc:spChg chg="mod">
          <ac:chgData name="ALBERTO CRIADO LÓPEZ" userId="66b51700-7e9c-4eec-9b02-06fa0453230b" providerId="ADAL" clId="{9D89CD62-A8AA-794B-8377-B27CFCE764E4}" dt="2022-01-29T17:06:01.233" v="1287" actId="1076"/>
          <ac:spMkLst>
            <pc:docMk/>
            <pc:sldMk cId="69397011" sldId="345"/>
            <ac:spMk id="12" creationId="{7680DD69-817A-4200-B48E-F19ED2DF80F8}"/>
          </ac:spMkLst>
        </pc:spChg>
        <pc:spChg chg="mod">
          <ac:chgData name="ALBERTO CRIADO LÓPEZ" userId="66b51700-7e9c-4eec-9b02-06fa0453230b" providerId="ADAL" clId="{9D89CD62-A8AA-794B-8377-B27CFCE764E4}" dt="2022-01-29T17:06:13.104" v="1290" actId="1076"/>
          <ac:spMkLst>
            <pc:docMk/>
            <pc:sldMk cId="69397011" sldId="345"/>
            <ac:spMk id="26" creationId="{C888CF50-46B5-43A2-9CD3-2633A9F8AC79}"/>
          </ac:spMkLst>
        </pc:spChg>
        <pc:spChg chg="mod">
          <ac:chgData name="ALBERTO CRIADO LÓPEZ" userId="66b51700-7e9c-4eec-9b02-06fa0453230b" providerId="ADAL" clId="{9D89CD62-A8AA-794B-8377-B27CFCE764E4}" dt="2022-01-29T17:06:07.054" v="1289" actId="1076"/>
          <ac:spMkLst>
            <pc:docMk/>
            <pc:sldMk cId="69397011" sldId="345"/>
            <ac:spMk id="29" creationId="{92614894-A5C8-44CB-AEBD-ADC9A47315E8}"/>
          </ac:spMkLst>
        </pc:spChg>
        <pc:spChg chg="mod">
          <ac:chgData name="ALBERTO CRIADO LÓPEZ" userId="66b51700-7e9c-4eec-9b02-06fa0453230b" providerId="ADAL" clId="{9D89CD62-A8AA-794B-8377-B27CFCE764E4}" dt="2022-01-29T17:06:03.324" v="1288" actId="1076"/>
          <ac:spMkLst>
            <pc:docMk/>
            <pc:sldMk cId="69397011" sldId="345"/>
            <ac:spMk id="36" creationId="{B0A95BA3-3A8C-4B70-B49E-48BC9D0378A5}"/>
          </ac:spMkLst>
        </pc:spChg>
        <pc:grpChg chg="del">
          <ac:chgData name="ALBERTO CRIADO LÓPEZ" userId="66b51700-7e9c-4eec-9b02-06fa0453230b" providerId="ADAL" clId="{9D89CD62-A8AA-794B-8377-B27CFCE764E4}" dt="2022-01-29T16:59:31.615" v="1202" actId="478"/>
          <ac:grpSpMkLst>
            <pc:docMk/>
            <pc:sldMk cId="69397011" sldId="345"/>
            <ac:grpSpMk id="2" creationId="{F64A9320-83ED-E74E-8009-BCD71A435FC0}"/>
          </ac:grpSpMkLst>
        </pc:grpChg>
        <pc:grpChg chg="del">
          <ac:chgData name="ALBERTO CRIADO LÓPEZ" userId="66b51700-7e9c-4eec-9b02-06fa0453230b" providerId="ADAL" clId="{9D89CD62-A8AA-794B-8377-B27CFCE764E4}" dt="2022-01-29T16:59:33.246" v="1203" actId="478"/>
          <ac:grpSpMkLst>
            <pc:docMk/>
            <pc:sldMk cId="69397011" sldId="345"/>
            <ac:grpSpMk id="7" creationId="{D3F665E2-AD15-0948-BFAD-6EAC08BB259B}"/>
          </ac:grpSpMkLst>
        </pc:grpChg>
        <pc:grpChg chg="add">
          <ac:chgData name="ALBERTO CRIADO LÓPEZ" userId="66b51700-7e9c-4eec-9b02-06fa0453230b" providerId="ADAL" clId="{9D89CD62-A8AA-794B-8377-B27CFCE764E4}" dt="2022-01-29T17:49:14.543" v="1467" actId="164"/>
          <ac:grpSpMkLst>
            <pc:docMk/>
            <pc:sldMk cId="69397011" sldId="345"/>
            <ac:grpSpMk id="9" creationId="{002C8C61-17F9-BF49-8451-137E6E3075DF}"/>
          </ac:grpSpMkLst>
        </pc:grpChg>
      </pc:sldChg>
      <pc:sldChg chg="addSp delSp modSp add del mod">
        <pc:chgData name="ALBERTO CRIADO LÓPEZ" userId="66b51700-7e9c-4eec-9b02-06fa0453230b" providerId="ADAL" clId="{9D89CD62-A8AA-794B-8377-B27CFCE764E4}" dt="2022-01-29T17:52:20.022" v="1505" actId="2696"/>
        <pc:sldMkLst>
          <pc:docMk/>
          <pc:sldMk cId="3397810113" sldId="346"/>
        </pc:sldMkLst>
        <pc:spChg chg="mod">
          <ac:chgData name="ALBERTO CRIADO LÓPEZ" userId="66b51700-7e9c-4eec-9b02-06fa0453230b" providerId="ADAL" clId="{9D89CD62-A8AA-794B-8377-B27CFCE764E4}" dt="2022-01-29T17:05:27.637" v="1244" actId="1076"/>
          <ac:spMkLst>
            <pc:docMk/>
            <pc:sldMk cId="3397810113" sldId="346"/>
            <ac:spMk id="3" creationId="{527E8CC2-78E0-41E1-B549-F48DF517B4AE}"/>
          </ac:spMkLst>
        </pc:spChg>
        <pc:spChg chg="mod">
          <ac:chgData name="ALBERTO CRIADO LÓPEZ" userId="66b51700-7e9c-4eec-9b02-06fa0453230b" providerId="ADAL" clId="{9D89CD62-A8AA-794B-8377-B27CFCE764E4}" dt="2022-01-29T17:05:26.034" v="1243" actId="1076"/>
          <ac:spMkLst>
            <pc:docMk/>
            <pc:sldMk cId="3397810113" sldId="346"/>
            <ac:spMk id="27" creationId="{B5F00629-D89C-4A6D-8782-9AAD89FE87EA}"/>
          </ac:spMkLst>
        </pc:spChg>
        <pc:spChg chg="mod">
          <ac:chgData name="ALBERTO CRIADO LÓPEZ" userId="66b51700-7e9c-4eec-9b02-06fa0453230b" providerId="ADAL" clId="{9D89CD62-A8AA-794B-8377-B27CFCE764E4}" dt="2022-01-29T17:05:52.587" v="1285" actId="14100"/>
          <ac:spMkLst>
            <pc:docMk/>
            <pc:sldMk cId="3397810113" sldId="346"/>
            <ac:spMk id="31" creationId="{84991BC8-C91B-4BA0-B7B8-F51AE917710C}"/>
          </ac:spMkLst>
        </pc:spChg>
        <pc:spChg chg="mod">
          <ac:chgData name="ALBERTO CRIADO LÓPEZ" userId="66b51700-7e9c-4eec-9b02-06fa0453230b" providerId="ADAL" clId="{9D89CD62-A8AA-794B-8377-B27CFCE764E4}" dt="2022-01-29T17:05:30.236" v="1245" actId="1076"/>
          <ac:spMkLst>
            <pc:docMk/>
            <pc:sldMk cId="3397810113" sldId="346"/>
            <ac:spMk id="38" creationId="{2B9EC20B-479E-4652-804D-6C6D88DEF53E}"/>
          </ac:spMkLst>
        </pc:spChg>
        <pc:grpChg chg="del">
          <ac:chgData name="ALBERTO CRIADO LÓPEZ" userId="66b51700-7e9c-4eec-9b02-06fa0453230b" providerId="ADAL" clId="{9D89CD62-A8AA-794B-8377-B27CFCE764E4}" dt="2022-01-29T16:59:37.163" v="1204" actId="478"/>
          <ac:grpSpMkLst>
            <pc:docMk/>
            <pc:sldMk cId="3397810113" sldId="346"/>
            <ac:grpSpMk id="2" creationId="{F64A9320-83ED-E74E-8009-BCD71A435FC0}"/>
          </ac:grpSpMkLst>
        </pc:grpChg>
        <pc:grpChg chg="del">
          <ac:chgData name="ALBERTO CRIADO LÓPEZ" userId="66b51700-7e9c-4eec-9b02-06fa0453230b" providerId="ADAL" clId="{9D89CD62-A8AA-794B-8377-B27CFCE764E4}" dt="2022-01-29T16:59:38.736" v="1205" actId="478"/>
          <ac:grpSpMkLst>
            <pc:docMk/>
            <pc:sldMk cId="3397810113" sldId="346"/>
            <ac:grpSpMk id="5" creationId="{7359F48F-80A4-1F4A-98B5-38AD0F0C64D3}"/>
          </ac:grpSpMkLst>
        </pc:grpChg>
        <pc:grpChg chg="add">
          <ac:chgData name="ALBERTO CRIADO LÓPEZ" userId="66b51700-7e9c-4eec-9b02-06fa0453230b" providerId="ADAL" clId="{9D89CD62-A8AA-794B-8377-B27CFCE764E4}" dt="2022-01-29T17:50:02.853" v="1475" actId="164"/>
          <ac:grpSpMkLst>
            <pc:docMk/>
            <pc:sldMk cId="3397810113" sldId="346"/>
            <ac:grpSpMk id="10" creationId="{0B722633-FFD0-764A-ABBB-F10BFCC064D7}"/>
          </ac:grpSpMkLst>
        </pc:grpChg>
      </pc:sldChg>
      <pc:sldChg chg="addSp delSp modSp add del mod">
        <pc:chgData name="ALBERTO CRIADO LÓPEZ" userId="66b51700-7e9c-4eec-9b02-06fa0453230b" providerId="ADAL" clId="{9D89CD62-A8AA-794B-8377-B27CFCE764E4}" dt="2022-01-29T17:52:20.022" v="1505" actId="2696"/>
        <pc:sldMkLst>
          <pc:docMk/>
          <pc:sldMk cId="3081590583" sldId="347"/>
        </pc:sldMkLst>
        <pc:spChg chg="mod topLvl">
          <ac:chgData name="ALBERTO CRIADO LÓPEZ" userId="66b51700-7e9c-4eec-9b02-06fa0453230b" providerId="ADAL" clId="{9D89CD62-A8AA-794B-8377-B27CFCE764E4}" dt="2022-01-29T17:04:45.106" v="1235" actId="1076"/>
          <ac:spMkLst>
            <pc:docMk/>
            <pc:sldMk cId="3081590583" sldId="347"/>
            <ac:spMk id="34" creationId="{5E43D488-2EE1-44D1-9194-FB07A6A09A3D}"/>
          </ac:spMkLst>
        </pc:spChg>
        <pc:spChg chg="mod topLvl">
          <ac:chgData name="ALBERTO CRIADO LÓPEZ" userId="66b51700-7e9c-4eec-9b02-06fa0453230b" providerId="ADAL" clId="{9D89CD62-A8AA-794B-8377-B27CFCE764E4}" dt="2022-01-29T17:04:26.452" v="1232" actId="1076"/>
          <ac:spMkLst>
            <pc:docMk/>
            <pc:sldMk cId="3081590583" sldId="347"/>
            <ac:spMk id="35" creationId="{3D6E4040-221C-4353-ACF3-B121DF7808FE}"/>
          </ac:spMkLst>
        </pc:spChg>
        <pc:spChg chg="mod topLvl">
          <ac:chgData name="ALBERTO CRIADO LÓPEZ" userId="66b51700-7e9c-4eec-9b02-06fa0453230b" providerId="ADAL" clId="{9D89CD62-A8AA-794B-8377-B27CFCE764E4}" dt="2022-01-29T17:04:33.087" v="1233" actId="1076"/>
          <ac:spMkLst>
            <pc:docMk/>
            <pc:sldMk cId="3081590583" sldId="347"/>
            <ac:spMk id="39" creationId="{6ECB7090-19B8-40A0-BB58-684E34CDAEDE}"/>
          </ac:spMkLst>
        </pc:spChg>
        <pc:grpChg chg="add">
          <ac:chgData name="ALBERTO CRIADO LÓPEZ" userId="66b51700-7e9c-4eec-9b02-06fa0453230b" providerId="ADAL" clId="{9D89CD62-A8AA-794B-8377-B27CFCE764E4}" dt="2022-01-29T17:50:35.244" v="1482" actId="164"/>
          <ac:grpSpMkLst>
            <pc:docMk/>
            <pc:sldMk cId="3081590583" sldId="347"/>
            <ac:grpSpMk id="2" creationId="{A1B72776-A588-F747-887D-04312C3571F3}"/>
          </ac:grpSpMkLst>
        </pc:grpChg>
        <pc:grpChg chg="del mod">
          <ac:chgData name="ALBERTO CRIADO LÓPEZ" userId="66b51700-7e9c-4eec-9b02-06fa0453230b" providerId="ADAL" clId="{9D89CD62-A8AA-794B-8377-B27CFCE764E4}" dt="2022-01-29T17:04:15.828" v="1229" actId="165"/>
          <ac:grpSpMkLst>
            <pc:docMk/>
            <pc:sldMk cId="3081590583" sldId="347"/>
            <ac:grpSpMk id="8" creationId="{1D1F4B2B-F5AB-EB4D-9A9A-2692788AB89E}"/>
          </ac:grpSpMkLst>
        </pc:grpChg>
        <pc:grpChg chg="del">
          <ac:chgData name="ALBERTO CRIADO LÓPEZ" userId="66b51700-7e9c-4eec-9b02-06fa0453230b" providerId="ADAL" clId="{9D89CD62-A8AA-794B-8377-B27CFCE764E4}" dt="2022-01-29T16:59:54.208" v="1209" actId="478"/>
          <ac:grpSpMkLst>
            <pc:docMk/>
            <pc:sldMk cId="3081590583" sldId="347"/>
            <ac:grpSpMk id="9" creationId="{42FE50B9-3771-F34B-BB06-FC4878125DD8}"/>
          </ac:grpSpMkLst>
        </pc:grpChg>
        <pc:picChg chg="mod topLvl">
          <ac:chgData name="ALBERTO CRIADO LÓPEZ" userId="66b51700-7e9c-4eec-9b02-06fa0453230b" providerId="ADAL" clId="{9D89CD62-A8AA-794B-8377-B27CFCE764E4}" dt="2022-01-29T17:04:22.145" v="1231" actId="14100"/>
          <ac:picMkLst>
            <pc:docMk/>
            <pc:sldMk cId="3081590583" sldId="347"/>
            <ac:picMk id="1030" creationId="{18D1FDED-56C7-44D2-AE3F-71C9BE6F20DB}"/>
          </ac:picMkLst>
        </pc:picChg>
      </pc:sldChg>
      <pc:sldChg chg="addSp delSp modSp add del mod">
        <pc:chgData name="ALBERTO CRIADO LÓPEZ" userId="66b51700-7e9c-4eec-9b02-06fa0453230b" providerId="ADAL" clId="{9D89CD62-A8AA-794B-8377-B27CFCE764E4}" dt="2022-01-29T17:52:20.022" v="1505" actId="2696"/>
        <pc:sldMkLst>
          <pc:docMk/>
          <pc:sldMk cId="1427251843" sldId="348"/>
        </pc:sldMkLst>
        <pc:spChg chg="mod topLvl">
          <ac:chgData name="ALBERTO CRIADO LÓPEZ" userId="66b51700-7e9c-4eec-9b02-06fa0453230b" providerId="ADAL" clId="{9D89CD62-A8AA-794B-8377-B27CFCE764E4}" dt="2022-01-29T17:03:46.917" v="1220" actId="1076"/>
          <ac:spMkLst>
            <pc:docMk/>
            <pc:sldMk cId="1427251843" sldId="348"/>
            <ac:spMk id="28" creationId="{9DE5E0E7-50E2-4851-A109-0E4806E84152}"/>
          </ac:spMkLst>
        </pc:spChg>
        <pc:spChg chg="mod topLvl">
          <ac:chgData name="ALBERTO CRIADO LÓPEZ" userId="66b51700-7e9c-4eec-9b02-06fa0453230b" providerId="ADAL" clId="{9D89CD62-A8AA-794B-8377-B27CFCE764E4}" dt="2022-01-29T17:04:00.934" v="1227" actId="1036"/>
          <ac:spMkLst>
            <pc:docMk/>
            <pc:sldMk cId="1427251843" sldId="348"/>
            <ac:spMk id="32" creationId="{A70EA1B5-0DDE-45E1-B1E7-B286E9EAE5B4}"/>
          </ac:spMkLst>
        </pc:spChg>
        <pc:spChg chg="mod topLvl">
          <ac:chgData name="ALBERTO CRIADO LÓPEZ" userId="66b51700-7e9c-4eec-9b02-06fa0453230b" providerId="ADAL" clId="{9D89CD62-A8AA-794B-8377-B27CFCE764E4}" dt="2022-01-29T17:03:27.350" v="1215" actId="1076"/>
          <ac:spMkLst>
            <pc:docMk/>
            <pc:sldMk cId="1427251843" sldId="348"/>
            <ac:spMk id="33" creationId="{BAF29BB3-DCE6-4268-9A23-AAB91139D5EC}"/>
          </ac:spMkLst>
        </pc:spChg>
        <pc:spChg chg="mod topLvl">
          <ac:chgData name="ALBERTO CRIADO LÓPEZ" userId="66b51700-7e9c-4eec-9b02-06fa0453230b" providerId="ADAL" clId="{9D89CD62-A8AA-794B-8377-B27CFCE764E4}" dt="2022-01-29T17:03:34.504" v="1217" actId="1076"/>
          <ac:spMkLst>
            <pc:docMk/>
            <pc:sldMk cId="1427251843" sldId="348"/>
            <ac:spMk id="40" creationId="{188C2804-10A5-472C-9AA1-4E6D786D7B41}"/>
          </ac:spMkLst>
        </pc:spChg>
        <pc:grpChg chg="add">
          <ac:chgData name="ALBERTO CRIADO LÓPEZ" userId="66b51700-7e9c-4eec-9b02-06fa0453230b" providerId="ADAL" clId="{9D89CD62-A8AA-794B-8377-B27CFCE764E4}" dt="2022-01-29T17:51:01.975" v="1487" actId="164"/>
          <ac:grpSpMkLst>
            <pc:docMk/>
            <pc:sldMk cId="1427251843" sldId="348"/>
            <ac:grpSpMk id="2" creationId="{B1C99FE9-5E74-234E-8A38-FD8CB1DAED91}"/>
          </ac:grpSpMkLst>
        </pc:grpChg>
        <pc:grpChg chg="del">
          <ac:chgData name="ALBERTO CRIADO LÓPEZ" userId="66b51700-7e9c-4eec-9b02-06fa0453230b" providerId="ADAL" clId="{9D89CD62-A8AA-794B-8377-B27CFCE764E4}" dt="2022-01-29T16:59:50.676" v="1208" actId="478"/>
          <ac:grpSpMkLst>
            <pc:docMk/>
            <pc:sldMk cId="1427251843" sldId="348"/>
            <ac:grpSpMk id="8" creationId="{1D1F4B2B-F5AB-EB4D-9A9A-2692788AB89E}"/>
          </ac:grpSpMkLst>
        </pc:grpChg>
        <pc:grpChg chg="del mod">
          <ac:chgData name="ALBERTO CRIADO LÓPEZ" userId="66b51700-7e9c-4eec-9b02-06fa0453230b" providerId="ADAL" clId="{9D89CD62-A8AA-794B-8377-B27CFCE764E4}" dt="2022-01-29T17:03:24.851" v="1214" actId="165"/>
          <ac:grpSpMkLst>
            <pc:docMk/>
            <pc:sldMk cId="1427251843" sldId="348"/>
            <ac:grpSpMk id="9" creationId="{42FE50B9-3771-F34B-BB06-FC4878125DD8}"/>
          </ac:grpSpMkLst>
        </pc:grpChg>
        <pc:picChg chg="mod">
          <ac:chgData name="ALBERTO CRIADO LÓPEZ" userId="66b51700-7e9c-4eec-9b02-06fa0453230b" providerId="ADAL" clId="{9D89CD62-A8AA-794B-8377-B27CFCE764E4}" dt="2022-01-29T17:03:51.159" v="1221" actId="1076"/>
          <ac:picMkLst>
            <pc:docMk/>
            <pc:sldMk cId="1427251843" sldId="348"/>
            <ac:picMk id="20" creationId="{5CEE7281-0706-49ED-AE00-DFC913688A9A}"/>
          </ac:picMkLst>
        </pc:picChg>
      </pc:sldChg>
      <pc:sldChg chg="addSp modSp add del mod">
        <pc:chgData name="ALBERTO CRIADO LÓPEZ" userId="66b51700-7e9c-4eec-9b02-06fa0453230b" providerId="ADAL" clId="{9D89CD62-A8AA-794B-8377-B27CFCE764E4}" dt="2022-02-03T11:32:39.958" v="2500" actId="2696"/>
        <pc:sldMkLst>
          <pc:docMk/>
          <pc:sldMk cId="578364073" sldId="365"/>
        </pc:sldMkLst>
        <pc:spChg chg="mod">
          <ac:chgData name="ALBERTO CRIADO LÓPEZ" userId="66b51700-7e9c-4eec-9b02-06fa0453230b" providerId="ADAL" clId="{9D89CD62-A8AA-794B-8377-B27CFCE764E4}" dt="2022-02-03T08:49:26.547" v="2196" actId="2711"/>
          <ac:spMkLst>
            <pc:docMk/>
            <pc:sldMk cId="578364073" sldId="365"/>
            <ac:spMk id="2" creationId="{00000000-0000-0000-0000-000000000000}"/>
          </ac:spMkLst>
        </pc:spChg>
        <pc:spChg chg="mod">
          <ac:chgData name="ALBERTO CRIADO LÓPEZ" userId="66b51700-7e9c-4eec-9b02-06fa0453230b" providerId="ADAL" clId="{9D89CD62-A8AA-794B-8377-B27CFCE764E4}" dt="2022-02-03T08:45:14.257" v="2190" actId="207"/>
          <ac:spMkLst>
            <pc:docMk/>
            <pc:sldMk cId="578364073" sldId="365"/>
            <ac:spMk id="3" creationId="{F16E0274-DBF8-443C-9BFB-01DAC1F56C43}"/>
          </ac:spMkLst>
        </pc:spChg>
        <pc:spChg chg="mod">
          <ac:chgData name="ALBERTO CRIADO LÓPEZ" userId="66b51700-7e9c-4eec-9b02-06fa0453230b" providerId="ADAL" clId="{9D89CD62-A8AA-794B-8377-B27CFCE764E4}" dt="2022-02-03T08:45:17.307" v="2191" actId="207"/>
          <ac:spMkLst>
            <pc:docMk/>
            <pc:sldMk cId="578364073" sldId="365"/>
            <ac:spMk id="17" creationId="{2016DD50-A90A-4D76-81CE-484BBC0C4CBD}"/>
          </ac:spMkLst>
        </pc:spChg>
        <pc:spChg chg="mod">
          <ac:chgData name="ALBERTO CRIADO LÓPEZ" userId="66b51700-7e9c-4eec-9b02-06fa0453230b" providerId="ADAL" clId="{9D89CD62-A8AA-794B-8377-B27CFCE764E4}" dt="2022-02-03T08:42:35.490" v="2164" actId="1076"/>
          <ac:spMkLst>
            <pc:docMk/>
            <pc:sldMk cId="578364073" sldId="365"/>
            <ac:spMk id="18" creationId="{D99AC9BD-4273-4AC2-83A6-73DB797B448E}"/>
          </ac:spMkLst>
        </pc:spChg>
        <pc:spChg chg="mod">
          <ac:chgData name="ALBERTO CRIADO LÓPEZ" userId="66b51700-7e9c-4eec-9b02-06fa0453230b" providerId="ADAL" clId="{9D89CD62-A8AA-794B-8377-B27CFCE764E4}" dt="2022-02-03T08:44:33.632" v="2185" actId="1076"/>
          <ac:spMkLst>
            <pc:docMk/>
            <pc:sldMk cId="578364073" sldId="365"/>
            <ac:spMk id="24" creationId="{4EB11ED2-36A7-4638-B04F-0B33E649352B}"/>
          </ac:spMkLst>
        </pc:spChg>
        <pc:spChg chg="mod">
          <ac:chgData name="ALBERTO CRIADO LÓPEZ" userId="66b51700-7e9c-4eec-9b02-06fa0453230b" providerId="ADAL" clId="{9D89CD62-A8AA-794B-8377-B27CFCE764E4}" dt="2022-02-03T08:44:53.412" v="2187" actId="1076"/>
          <ac:spMkLst>
            <pc:docMk/>
            <pc:sldMk cId="578364073" sldId="365"/>
            <ac:spMk id="25" creationId="{1F4EE15D-7CC8-4A9F-8FC3-917BF8F1AB04}"/>
          </ac:spMkLst>
        </pc:spChg>
        <pc:spChg chg="mod">
          <ac:chgData name="ALBERTO CRIADO LÓPEZ" userId="66b51700-7e9c-4eec-9b02-06fa0453230b" providerId="ADAL" clId="{9D89CD62-A8AA-794B-8377-B27CFCE764E4}" dt="2022-02-03T08:45:05.158" v="2189" actId="1076"/>
          <ac:spMkLst>
            <pc:docMk/>
            <pc:sldMk cId="578364073" sldId="365"/>
            <ac:spMk id="26" creationId="{F3C47D67-D766-4CBF-9EB1-1184D7E79F3A}"/>
          </ac:spMkLst>
        </pc:spChg>
        <pc:spChg chg="mod">
          <ac:chgData name="ALBERTO CRIADO LÓPEZ" userId="66b51700-7e9c-4eec-9b02-06fa0453230b" providerId="ADAL" clId="{9D89CD62-A8AA-794B-8377-B27CFCE764E4}" dt="2022-02-03T08:43:49.732" v="2173" actId="1076"/>
          <ac:spMkLst>
            <pc:docMk/>
            <pc:sldMk cId="578364073" sldId="365"/>
            <ac:spMk id="29" creationId="{DAA9619F-5EF7-4269-90EF-FC2119738919}"/>
          </ac:spMkLst>
        </pc:spChg>
        <pc:graphicFrameChg chg="mod">
          <ac:chgData name="ALBERTO CRIADO LÓPEZ" userId="66b51700-7e9c-4eec-9b02-06fa0453230b" providerId="ADAL" clId="{9D89CD62-A8AA-794B-8377-B27CFCE764E4}" dt="2022-02-03T08:42:24.903" v="2163"/>
          <ac:graphicFrameMkLst>
            <pc:docMk/>
            <pc:sldMk cId="578364073" sldId="365"/>
            <ac:graphicFrameMk id="26" creationId="{B3233BED-CA90-442F-9F66-8857FA017E00}"/>
          </ac:graphicFrameMkLst>
        </pc:graphicFrameChg>
        <pc:graphicFrameChg chg="mod">
          <ac:chgData name="ALBERTO CRIADO LÓPEZ" userId="66b51700-7e9c-4eec-9b02-06fa0453230b" providerId="ADAL" clId="{9D89CD62-A8AA-794B-8377-B27CFCE764E4}" dt="2022-02-03T08:48:34.844" v="2195" actId="2084"/>
          <ac:graphicFrameMkLst>
            <pc:docMk/>
            <pc:sldMk cId="578364073" sldId="365"/>
            <ac:graphicFrameMk id="28" creationId="{B3233BED-CA90-442F-9F66-8857FA017E00}"/>
          </ac:graphicFrameMkLst>
        </pc:graphicFrameChg>
        <pc:picChg chg="add mod">
          <ac:chgData name="ALBERTO CRIADO LÓPEZ" userId="66b51700-7e9c-4eec-9b02-06fa0453230b" providerId="ADAL" clId="{9D89CD62-A8AA-794B-8377-B27CFCE764E4}" dt="2022-02-03T08:46:17.384" v="2193"/>
          <ac:picMkLst>
            <pc:docMk/>
            <pc:sldMk cId="578364073" sldId="365"/>
            <ac:picMk id="23" creationId="{D8298A68-FA8E-4842-9A17-F566D8B0F305}"/>
          </ac:picMkLst>
        </pc:picChg>
      </pc:sldChg>
      <pc:sldChg chg="addSp modSp add mod">
        <pc:chgData name="ALBERTO CRIADO LÓPEZ" userId="66b51700-7e9c-4eec-9b02-06fa0453230b" providerId="ADAL" clId="{9D89CD62-A8AA-794B-8377-B27CFCE764E4}" dt="2022-02-03T11:44:10.530" v="2506" actId="1076"/>
        <pc:sldMkLst>
          <pc:docMk/>
          <pc:sldMk cId="73121756" sldId="372"/>
        </pc:sldMkLst>
        <pc:spChg chg="mod">
          <ac:chgData name="ALBERTO CRIADO LÓPEZ" userId="66b51700-7e9c-4eec-9b02-06fa0453230b" providerId="ADAL" clId="{9D89CD62-A8AA-794B-8377-B27CFCE764E4}" dt="2022-02-03T11:20:58.203" v="2204" actId="207"/>
          <ac:spMkLst>
            <pc:docMk/>
            <pc:sldMk cId="73121756" sldId="372"/>
            <ac:spMk id="2" creationId="{00000000-0000-0000-0000-000000000000}"/>
          </ac:spMkLst>
        </pc:spChg>
        <pc:spChg chg="mod">
          <ac:chgData name="ALBERTO CRIADO LÓPEZ" userId="66b51700-7e9c-4eec-9b02-06fa0453230b" providerId="ADAL" clId="{9D89CD62-A8AA-794B-8377-B27CFCE764E4}" dt="2022-02-03T11:31:29.772" v="2494" actId="1076"/>
          <ac:spMkLst>
            <pc:docMk/>
            <pc:sldMk cId="73121756" sldId="372"/>
            <ac:spMk id="7" creationId="{F16E0274-DBF8-443C-9BFB-01DAC1F56C43}"/>
          </ac:spMkLst>
        </pc:spChg>
        <pc:spChg chg="mod">
          <ac:chgData name="ALBERTO CRIADO LÓPEZ" userId="66b51700-7e9c-4eec-9b02-06fa0453230b" providerId="ADAL" clId="{9D89CD62-A8AA-794B-8377-B27CFCE764E4}" dt="2022-02-03T11:31:13.108" v="2469" actId="1076"/>
          <ac:spMkLst>
            <pc:docMk/>
            <pc:sldMk cId="73121756" sldId="372"/>
            <ac:spMk id="8" creationId="{2016DD50-A90A-4D76-81CE-484BBC0C4CBD}"/>
          </ac:spMkLst>
        </pc:spChg>
        <pc:spChg chg="mod">
          <ac:chgData name="ALBERTO CRIADO LÓPEZ" userId="66b51700-7e9c-4eec-9b02-06fa0453230b" providerId="ADAL" clId="{9D89CD62-A8AA-794B-8377-B27CFCE764E4}" dt="2022-02-03T11:30:16.724" v="2434" actId="1076"/>
          <ac:spMkLst>
            <pc:docMk/>
            <pc:sldMk cId="73121756" sldId="372"/>
            <ac:spMk id="9" creationId="{D99AC9BD-4273-4AC2-83A6-73DB797B448E}"/>
          </ac:spMkLst>
        </pc:spChg>
        <pc:spChg chg="mod">
          <ac:chgData name="ALBERTO CRIADO LÓPEZ" userId="66b51700-7e9c-4eec-9b02-06fa0453230b" providerId="ADAL" clId="{9D89CD62-A8AA-794B-8377-B27CFCE764E4}" dt="2022-02-03T11:27:08.218" v="2394" actId="1076"/>
          <ac:spMkLst>
            <pc:docMk/>
            <pc:sldMk cId="73121756" sldId="372"/>
            <ac:spMk id="10" creationId="{4EB11ED2-36A7-4638-B04F-0B33E649352B}"/>
          </ac:spMkLst>
        </pc:spChg>
        <pc:spChg chg="mod">
          <ac:chgData name="ALBERTO CRIADO LÓPEZ" userId="66b51700-7e9c-4eec-9b02-06fa0453230b" providerId="ADAL" clId="{9D89CD62-A8AA-794B-8377-B27CFCE764E4}" dt="2022-02-03T11:31:36.568" v="2496" actId="1076"/>
          <ac:spMkLst>
            <pc:docMk/>
            <pc:sldMk cId="73121756" sldId="372"/>
            <ac:spMk id="11" creationId="{1F4EE15D-7CC8-4A9F-8FC3-917BF8F1AB04}"/>
          </ac:spMkLst>
        </pc:spChg>
        <pc:spChg chg="mod">
          <ac:chgData name="ALBERTO CRIADO LÓPEZ" userId="66b51700-7e9c-4eec-9b02-06fa0453230b" providerId="ADAL" clId="{9D89CD62-A8AA-794B-8377-B27CFCE764E4}" dt="2022-02-03T11:24:32.572" v="2282" actId="207"/>
          <ac:spMkLst>
            <pc:docMk/>
            <pc:sldMk cId="73121756" sldId="372"/>
            <ac:spMk id="12" creationId="{F3C47D67-D766-4CBF-9EB1-1184D7E79F3A}"/>
          </ac:spMkLst>
        </pc:spChg>
        <pc:spChg chg="mod">
          <ac:chgData name="ALBERTO CRIADO LÓPEZ" userId="66b51700-7e9c-4eec-9b02-06fa0453230b" providerId="ADAL" clId="{9D89CD62-A8AA-794B-8377-B27CFCE764E4}" dt="2022-02-03T11:36:13.032" v="2504" actId="115"/>
          <ac:spMkLst>
            <pc:docMk/>
            <pc:sldMk cId="73121756" sldId="372"/>
            <ac:spMk id="13" creationId="{DAA9619F-5EF7-4269-90EF-FC2119738919}"/>
          </ac:spMkLst>
        </pc:spChg>
        <pc:grpChg chg="mod">
          <ac:chgData name="ALBERTO CRIADO LÓPEZ" userId="66b51700-7e9c-4eec-9b02-06fa0453230b" providerId="ADAL" clId="{9D89CD62-A8AA-794B-8377-B27CFCE764E4}" dt="2022-02-03T11:44:10.530" v="2506" actId="1076"/>
          <ac:grpSpMkLst>
            <pc:docMk/>
            <pc:sldMk cId="73121756" sldId="372"/>
            <ac:grpSpMk id="14" creationId="{1D32FFF1-75B3-4012-ACC9-8BA3C52C93DC}"/>
          </ac:grpSpMkLst>
        </pc:grpChg>
        <pc:graphicFrameChg chg="mod">
          <ac:chgData name="ALBERTO CRIADO LÓPEZ" userId="66b51700-7e9c-4eec-9b02-06fa0453230b" providerId="ADAL" clId="{9D89CD62-A8AA-794B-8377-B27CFCE764E4}" dt="2022-02-03T11:43:50.112" v="2505"/>
          <ac:graphicFrameMkLst>
            <pc:docMk/>
            <pc:sldMk cId="73121756" sldId="372"/>
            <ac:graphicFrameMk id="6" creationId="{B3233BED-CA90-442F-9F66-8857FA017E00}"/>
          </ac:graphicFrameMkLst>
        </pc:graphicFrameChg>
        <pc:picChg chg="add mod">
          <ac:chgData name="ALBERTO CRIADO LÓPEZ" userId="66b51700-7e9c-4eec-9b02-06fa0453230b" providerId="ADAL" clId="{9D89CD62-A8AA-794B-8377-B27CFCE764E4}" dt="2022-02-03T11:32:37.243" v="2499"/>
          <ac:picMkLst>
            <pc:docMk/>
            <pc:sldMk cId="73121756" sldId="372"/>
            <ac:picMk id="23" creationId="{677F5F35-B7A2-BA41-BE4C-90021291AC06}"/>
          </ac:picMkLst>
        </pc:picChg>
      </pc:sldChg>
    </pc:docChg>
  </pc:docChgLst>
  <pc:docChgLst>
    <pc:chgData name="LUIS MIGUEL VILLALAIN SANTAMARIA" userId="S::vilsanmi@educa.jcyl.es::032b0b2f-d961-45cc-9704-32a028d7df81" providerId="AD" clId="Web-{892FD517-B0F7-4156-8536-CB599FE0DB0C}"/>
    <pc:docChg chg="addSld delSld modSld">
      <pc:chgData name="LUIS MIGUEL VILLALAIN SANTAMARIA" userId="S::vilsanmi@educa.jcyl.es::032b0b2f-d961-45cc-9704-32a028d7df81" providerId="AD" clId="Web-{892FD517-B0F7-4156-8536-CB599FE0DB0C}" dt="2022-01-13T12:39:54.712" v="119" actId="20577"/>
      <pc:docMkLst>
        <pc:docMk/>
      </pc:docMkLst>
      <pc:sldChg chg="addSp delSp modSp">
        <pc:chgData name="LUIS MIGUEL VILLALAIN SANTAMARIA" userId="S::vilsanmi@educa.jcyl.es::032b0b2f-d961-45cc-9704-32a028d7df81" providerId="AD" clId="Web-{892FD517-B0F7-4156-8536-CB599FE0DB0C}" dt="2022-01-13T12:34:20.454" v="23"/>
        <pc:sldMkLst>
          <pc:docMk/>
          <pc:sldMk cId="2823488091" sldId="257"/>
        </pc:sldMkLst>
        <pc:spChg chg="add mod">
          <ac:chgData name="LUIS MIGUEL VILLALAIN SANTAMARIA" userId="S::vilsanmi@educa.jcyl.es::032b0b2f-d961-45cc-9704-32a028d7df81" providerId="AD" clId="Web-{892FD517-B0F7-4156-8536-CB599FE0DB0C}" dt="2022-01-13T12:33:08.125" v="12" actId="20577"/>
          <ac:spMkLst>
            <pc:docMk/>
            <pc:sldMk cId="2823488091" sldId="257"/>
            <ac:spMk id="3" creationId="{F7CEBA1D-17D7-4B43-A52F-C4EBDFC25CA9}"/>
          </ac:spMkLst>
        </pc:spChg>
        <pc:spChg chg="add del">
          <ac:chgData name="LUIS MIGUEL VILLALAIN SANTAMARIA" userId="S::vilsanmi@educa.jcyl.es::032b0b2f-d961-45cc-9704-32a028d7df81" providerId="AD" clId="Web-{892FD517-B0F7-4156-8536-CB599FE0DB0C}" dt="2022-01-13T12:34:20.454" v="23"/>
          <ac:spMkLst>
            <pc:docMk/>
            <pc:sldMk cId="2823488091" sldId="257"/>
            <ac:spMk id="4" creationId="{8502769E-E1C4-48EF-8E23-16E2061ECD72}"/>
          </ac:spMkLst>
        </pc:spChg>
      </pc:sldChg>
      <pc:sldChg chg="modSp">
        <pc:chgData name="LUIS MIGUEL VILLALAIN SANTAMARIA" userId="S::vilsanmi@educa.jcyl.es::032b0b2f-d961-45cc-9704-32a028d7df81" providerId="AD" clId="Web-{892FD517-B0F7-4156-8536-CB599FE0DB0C}" dt="2022-01-13T12:33:47.235" v="22" actId="14100"/>
        <pc:sldMkLst>
          <pc:docMk/>
          <pc:sldMk cId="4092849676" sldId="258"/>
        </pc:sldMkLst>
        <pc:spChg chg="mod">
          <ac:chgData name="LUIS MIGUEL VILLALAIN SANTAMARIA" userId="S::vilsanmi@educa.jcyl.es::032b0b2f-d961-45cc-9704-32a028d7df81" providerId="AD" clId="Web-{892FD517-B0F7-4156-8536-CB599FE0DB0C}" dt="2022-01-13T12:33:47.235" v="22" actId="14100"/>
          <ac:spMkLst>
            <pc:docMk/>
            <pc:sldMk cId="4092849676" sldId="258"/>
            <ac:spMk id="2" creationId="{2ECBDE13-0271-4F65-8F4D-619C74874121}"/>
          </ac:spMkLst>
        </pc:spChg>
      </pc:sldChg>
      <pc:sldChg chg="modSp">
        <pc:chgData name="LUIS MIGUEL VILLALAIN SANTAMARIA" userId="S::vilsanmi@educa.jcyl.es::032b0b2f-d961-45cc-9704-32a028d7df81" providerId="AD" clId="Web-{892FD517-B0F7-4156-8536-CB599FE0DB0C}" dt="2022-01-13T12:39:54.712" v="119" actId="20577"/>
        <pc:sldMkLst>
          <pc:docMk/>
          <pc:sldMk cId="927760478" sldId="264"/>
        </pc:sldMkLst>
        <pc:graphicFrameChg chg="mod modGraphic">
          <ac:chgData name="LUIS MIGUEL VILLALAIN SANTAMARIA" userId="S::vilsanmi@educa.jcyl.es::032b0b2f-d961-45cc-9704-32a028d7df81" providerId="AD" clId="Web-{892FD517-B0F7-4156-8536-CB599FE0DB0C}" dt="2022-01-13T12:39:54.712" v="119" actId="20577"/>
          <ac:graphicFrameMkLst>
            <pc:docMk/>
            <pc:sldMk cId="927760478" sldId="264"/>
            <ac:graphicFrameMk id="3" creationId="{F7D49FF9-F65C-4F9C-AFAD-DA130DAEE15F}"/>
          </ac:graphicFrameMkLst>
        </pc:graphicFrameChg>
      </pc:sldChg>
      <pc:sldChg chg="del">
        <pc:chgData name="LUIS MIGUEL VILLALAIN SANTAMARIA" userId="S::vilsanmi@educa.jcyl.es::032b0b2f-d961-45cc-9704-32a028d7df81" providerId="AD" clId="Web-{892FD517-B0F7-4156-8536-CB599FE0DB0C}" dt="2022-01-13T12:32:15.764" v="0"/>
        <pc:sldMkLst>
          <pc:docMk/>
          <pc:sldMk cId="116064628" sldId="267"/>
        </pc:sldMkLst>
      </pc:sldChg>
      <pc:sldChg chg="addSp delSp modSp new">
        <pc:chgData name="LUIS MIGUEL VILLALAIN SANTAMARIA" userId="S::vilsanmi@educa.jcyl.es::032b0b2f-d961-45cc-9704-32a028d7df81" providerId="AD" clId="Web-{892FD517-B0F7-4156-8536-CB599FE0DB0C}" dt="2022-01-13T12:39:11.008" v="106" actId="20577"/>
        <pc:sldMkLst>
          <pc:docMk/>
          <pc:sldMk cId="1529951613" sldId="267"/>
        </pc:sldMkLst>
        <pc:spChg chg="del">
          <ac:chgData name="LUIS MIGUEL VILLALAIN SANTAMARIA" userId="S::vilsanmi@educa.jcyl.es::032b0b2f-d961-45cc-9704-32a028d7df81" providerId="AD" clId="Web-{892FD517-B0F7-4156-8536-CB599FE0DB0C}" dt="2022-01-13T12:34:49.455" v="25"/>
          <ac:spMkLst>
            <pc:docMk/>
            <pc:sldMk cId="1529951613" sldId="267"/>
            <ac:spMk id="2" creationId="{CD50417A-30A0-43CD-A77F-28CA0365845B}"/>
          </ac:spMkLst>
        </pc:spChg>
        <pc:spChg chg="del">
          <ac:chgData name="LUIS MIGUEL VILLALAIN SANTAMARIA" userId="S::vilsanmi@educa.jcyl.es::032b0b2f-d961-45cc-9704-32a028d7df81" providerId="AD" clId="Web-{892FD517-B0F7-4156-8536-CB599FE0DB0C}" dt="2022-01-13T12:34:53.127" v="26"/>
          <ac:spMkLst>
            <pc:docMk/>
            <pc:sldMk cId="1529951613" sldId="267"/>
            <ac:spMk id="3" creationId="{7F40EB91-9490-4AFC-93FC-405B69C27B93}"/>
          </ac:spMkLst>
        </pc:spChg>
        <pc:spChg chg="add mod">
          <ac:chgData name="LUIS MIGUEL VILLALAIN SANTAMARIA" userId="S::vilsanmi@educa.jcyl.es::032b0b2f-d961-45cc-9704-32a028d7df81" providerId="AD" clId="Web-{892FD517-B0F7-4156-8536-CB599FE0DB0C}" dt="2022-01-13T12:35:28.721" v="43" actId="14100"/>
          <ac:spMkLst>
            <pc:docMk/>
            <pc:sldMk cId="1529951613" sldId="267"/>
            <ac:spMk id="4" creationId="{983CD72E-D705-47B9-867C-C1BD28436304}"/>
          </ac:spMkLst>
        </pc:spChg>
        <pc:spChg chg="add mod">
          <ac:chgData name="LUIS MIGUEL VILLALAIN SANTAMARIA" userId="S::vilsanmi@educa.jcyl.es::032b0b2f-d961-45cc-9704-32a028d7df81" providerId="AD" clId="Web-{892FD517-B0F7-4156-8536-CB599FE0DB0C}" dt="2022-01-13T12:38:53.648" v="97" actId="20577"/>
          <ac:spMkLst>
            <pc:docMk/>
            <pc:sldMk cId="1529951613" sldId="267"/>
            <ac:spMk id="5" creationId="{6A322395-AC10-40A0-ADFC-D4397D2924A8}"/>
          </ac:spMkLst>
        </pc:spChg>
        <pc:spChg chg="add mod">
          <ac:chgData name="LUIS MIGUEL VILLALAIN SANTAMARIA" userId="S::vilsanmi@educa.jcyl.es::032b0b2f-d961-45cc-9704-32a028d7df81" providerId="AD" clId="Web-{892FD517-B0F7-4156-8536-CB599FE0DB0C}" dt="2022-01-13T12:38:58.492" v="99" actId="20577"/>
          <ac:spMkLst>
            <pc:docMk/>
            <pc:sldMk cId="1529951613" sldId="267"/>
            <ac:spMk id="6" creationId="{2A794609-8691-4936-BA3C-78EE7BD688AC}"/>
          </ac:spMkLst>
        </pc:spChg>
        <pc:spChg chg="add mod">
          <ac:chgData name="LUIS MIGUEL VILLALAIN SANTAMARIA" userId="S::vilsanmi@educa.jcyl.es::032b0b2f-d961-45cc-9704-32a028d7df81" providerId="AD" clId="Web-{892FD517-B0F7-4156-8536-CB599FE0DB0C}" dt="2022-01-13T12:38:04.553" v="90" actId="20577"/>
          <ac:spMkLst>
            <pc:docMk/>
            <pc:sldMk cId="1529951613" sldId="267"/>
            <ac:spMk id="7" creationId="{F1F2AF52-09C0-4245-AF84-F3B92251F19E}"/>
          </ac:spMkLst>
        </pc:spChg>
        <pc:spChg chg="add mod">
          <ac:chgData name="LUIS MIGUEL VILLALAIN SANTAMARIA" userId="S::vilsanmi@educa.jcyl.es::032b0b2f-d961-45cc-9704-32a028d7df81" providerId="AD" clId="Web-{892FD517-B0F7-4156-8536-CB599FE0DB0C}" dt="2022-01-13T12:37:36.084" v="83" actId="20577"/>
          <ac:spMkLst>
            <pc:docMk/>
            <pc:sldMk cId="1529951613" sldId="267"/>
            <ac:spMk id="8" creationId="{E4B01372-66E9-4AB1-88CE-A92F8C54C1E1}"/>
          </ac:spMkLst>
        </pc:spChg>
        <pc:spChg chg="add mod">
          <ac:chgData name="LUIS MIGUEL VILLALAIN SANTAMARIA" userId="S::vilsanmi@educa.jcyl.es::032b0b2f-d961-45cc-9704-32a028d7df81" providerId="AD" clId="Web-{892FD517-B0F7-4156-8536-CB599FE0DB0C}" dt="2022-01-13T12:39:11.008" v="106" actId="20577"/>
          <ac:spMkLst>
            <pc:docMk/>
            <pc:sldMk cId="1529951613" sldId="267"/>
            <ac:spMk id="9" creationId="{51AAC440-A709-460B-B33E-C690F5DE6900}"/>
          </ac:spMkLst>
        </pc:spChg>
      </pc:sldChg>
    </pc:docChg>
  </pc:docChgLst>
  <pc:docChgLst>
    <pc:chgData name="ALBERTO CRIADO LÓPEZ" userId="S::alberto.crilop@educa.jcyl.es::66b51700-7e9c-4eec-9b02-06fa0453230b" providerId="AD" clId="Web-{A269340B-2CE9-1900-0BE0-4CBA6E20F763}"/>
    <pc:docChg chg="addSld modSld sldOrd">
      <pc:chgData name="ALBERTO CRIADO LÓPEZ" userId="S::alberto.crilop@educa.jcyl.es::66b51700-7e9c-4eec-9b02-06fa0453230b" providerId="AD" clId="Web-{A269340B-2CE9-1900-0BE0-4CBA6E20F763}" dt="2022-02-02T11:19:41.921" v="8"/>
      <pc:docMkLst>
        <pc:docMk/>
      </pc:docMkLst>
      <pc:sldChg chg="delSp add mod ord replId modShow">
        <pc:chgData name="ALBERTO CRIADO LÓPEZ" userId="S::alberto.crilop@educa.jcyl.es::66b51700-7e9c-4eec-9b02-06fa0453230b" providerId="AD" clId="Web-{A269340B-2CE9-1900-0BE0-4CBA6E20F763}" dt="2022-02-02T11:19:41.921" v="8"/>
        <pc:sldMkLst>
          <pc:docMk/>
          <pc:sldMk cId="540589526" sldId="361"/>
        </pc:sldMkLst>
        <pc:spChg chg="del">
          <ac:chgData name="ALBERTO CRIADO LÓPEZ" userId="S::alberto.crilop@educa.jcyl.es::66b51700-7e9c-4eec-9b02-06fa0453230b" providerId="AD" clId="Web-{A269340B-2CE9-1900-0BE0-4CBA6E20F763}" dt="2022-02-02T11:19:32.186" v="3"/>
          <ac:spMkLst>
            <pc:docMk/>
            <pc:sldMk cId="540589526" sldId="361"/>
            <ac:spMk id="10" creationId="{BBD6DC90-13C9-4244-A261-E3A4D191BD4D}"/>
          </ac:spMkLst>
        </pc:spChg>
        <pc:spChg chg="del">
          <ac:chgData name="ALBERTO CRIADO LÓPEZ" userId="S::alberto.crilop@educa.jcyl.es::66b51700-7e9c-4eec-9b02-06fa0453230b" providerId="AD" clId="Web-{A269340B-2CE9-1900-0BE0-4CBA6E20F763}" dt="2022-02-02T11:19:41.921" v="8"/>
          <ac:spMkLst>
            <pc:docMk/>
            <pc:sldMk cId="540589526" sldId="361"/>
            <ac:spMk id="18" creationId="{CC9F112A-BA10-44B1-9075-A677773D6B3E}"/>
          </ac:spMkLst>
        </pc:spChg>
        <pc:spChg chg="del">
          <ac:chgData name="ALBERTO CRIADO LÓPEZ" userId="S::alberto.crilop@educa.jcyl.es::66b51700-7e9c-4eec-9b02-06fa0453230b" providerId="AD" clId="Web-{A269340B-2CE9-1900-0BE0-4CBA6E20F763}" dt="2022-02-02T11:19:39.499" v="7"/>
          <ac:spMkLst>
            <pc:docMk/>
            <pc:sldMk cId="540589526" sldId="361"/>
            <ac:spMk id="19" creationId="{A1A0CE6E-6DA3-41A5-828B-1D87002A1BC1}"/>
          </ac:spMkLst>
        </pc:spChg>
        <pc:picChg chg="del">
          <ac:chgData name="ALBERTO CRIADO LÓPEZ" userId="S::alberto.crilop@educa.jcyl.es::66b51700-7e9c-4eec-9b02-06fa0453230b" providerId="AD" clId="Web-{A269340B-2CE9-1900-0BE0-4CBA6E20F763}" dt="2022-02-02T11:19:34.404" v="4"/>
          <ac:picMkLst>
            <pc:docMk/>
            <pc:sldMk cId="540589526" sldId="361"/>
            <ac:picMk id="7" creationId="{DFBCEFCE-3471-4C31-85E0-7968E58AC28C}"/>
          </ac:picMkLst>
        </pc:picChg>
        <pc:picChg chg="del">
          <ac:chgData name="ALBERTO CRIADO LÓPEZ" userId="S::alberto.crilop@educa.jcyl.es::66b51700-7e9c-4eec-9b02-06fa0453230b" providerId="AD" clId="Web-{A269340B-2CE9-1900-0BE0-4CBA6E20F763}" dt="2022-02-02T11:19:36.045" v="5"/>
          <ac:picMkLst>
            <pc:docMk/>
            <pc:sldMk cId="540589526" sldId="361"/>
            <ac:picMk id="9" creationId="{1CF5A774-2752-41CD-A0A8-B63FB8FF08EB}"/>
          </ac:picMkLst>
        </pc:picChg>
        <pc:picChg chg="del">
          <ac:chgData name="ALBERTO CRIADO LÓPEZ" userId="S::alberto.crilop@educa.jcyl.es::66b51700-7e9c-4eec-9b02-06fa0453230b" providerId="AD" clId="Web-{A269340B-2CE9-1900-0BE0-4CBA6E20F763}" dt="2022-02-02T11:19:37.014" v="6"/>
          <ac:picMkLst>
            <pc:docMk/>
            <pc:sldMk cId="540589526" sldId="361"/>
            <ac:picMk id="11" creationId="{128C59EE-7D29-41D4-89DC-537F1E8E058A}"/>
          </ac:picMkLst>
        </pc:picChg>
      </pc:sldChg>
    </pc:docChg>
  </pc:docChgLst>
  <pc:docChgLst>
    <pc:chgData name="LUIS MIGUEL VILLALAIN SANTAMARIA" userId="S::vilsanmi@educa.jcyl.es::032b0b2f-d961-45cc-9704-32a028d7df81" providerId="AD" clId="Web-{B9CFC98F-45A1-4854-83FC-85ED7A8EBD73}"/>
    <pc:docChg chg="modSld">
      <pc:chgData name="LUIS MIGUEL VILLALAIN SANTAMARIA" userId="S::vilsanmi@educa.jcyl.es::032b0b2f-d961-45cc-9704-32a028d7df81" providerId="AD" clId="Web-{B9CFC98F-45A1-4854-83FC-85ED7A8EBD73}" dt="2022-01-17T19:52:15.207" v="6" actId="1076"/>
      <pc:docMkLst>
        <pc:docMk/>
      </pc:docMkLst>
      <pc:sldChg chg="addSp modSp">
        <pc:chgData name="LUIS MIGUEL VILLALAIN SANTAMARIA" userId="S::vilsanmi@educa.jcyl.es::032b0b2f-d961-45cc-9704-32a028d7df81" providerId="AD" clId="Web-{B9CFC98F-45A1-4854-83FC-85ED7A8EBD73}" dt="2022-01-17T19:52:15.207" v="6" actId="1076"/>
        <pc:sldMkLst>
          <pc:docMk/>
          <pc:sldMk cId="85922840" sldId="281"/>
        </pc:sldMkLst>
        <pc:spChg chg="mod">
          <ac:chgData name="LUIS MIGUEL VILLALAIN SANTAMARIA" userId="S::vilsanmi@educa.jcyl.es::032b0b2f-d961-45cc-9704-32a028d7df81" providerId="AD" clId="Web-{B9CFC98F-45A1-4854-83FC-85ED7A8EBD73}" dt="2022-01-17T19:52:08.925" v="3" actId="1076"/>
          <ac:spMkLst>
            <pc:docMk/>
            <pc:sldMk cId="85922840" sldId="281"/>
            <ac:spMk id="4" creationId="{9AA42393-57BD-4B89-B3B1-C9677CC8CED6}"/>
          </ac:spMkLst>
        </pc:spChg>
        <pc:picChg chg="add mod">
          <ac:chgData name="LUIS MIGUEL VILLALAIN SANTAMARIA" userId="S::vilsanmi@educa.jcyl.es::032b0b2f-d961-45cc-9704-32a028d7df81" providerId="AD" clId="Web-{B9CFC98F-45A1-4854-83FC-85ED7A8EBD73}" dt="2022-01-17T19:52:15.207" v="6" actId="1076"/>
          <ac:picMkLst>
            <pc:docMk/>
            <pc:sldMk cId="85922840" sldId="281"/>
            <ac:picMk id="2" creationId="{DD507000-8A1F-4EC6-BD2B-22BA228D0DFC}"/>
          </ac:picMkLst>
        </pc:picChg>
      </pc:sldChg>
    </pc:docChg>
  </pc:docChgLst>
  <pc:docChgLst>
    <pc:chgData name="RUBEN OSCAR PRADO GARCIA" userId="S::roprado@educa.jcyl.es::0b5288e5-b3f8-41a7-90ae-edab787ca164" providerId="AD" clId="Web-{28667CF4-1FE6-4CAB-AE99-4F5EE6BC2B5D}"/>
    <pc:docChg chg="modSld">
      <pc:chgData name="RUBEN OSCAR PRADO GARCIA" userId="S::roprado@educa.jcyl.es::0b5288e5-b3f8-41a7-90ae-edab787ca164" providerId="AD" clId="Web-{28667CF4-1FE6-4CAB-AE99-4F5EE6BC2B5D}" dt="2022-01-19T09:37:53.985" v="14" actId="20577"/>
      <pc:docMkLst>
        <pc:docMk/>
      </pc:docMkLst>
      <pc:sldChg chg="modSp">
        <pc:chgData name="RUBEN OSCAR PRADO GARCIA" userId="S::roprado@educa.jcyl.es::0b5288e5-b3f8-41a7-90ae-edab787ca164" providerId="AD" clId="Web-{28667CF4-1FE6-4CAB-AE99-4F5EE6BC2B5D}" dt="2022-01-19T09:37:53.985" v="14" actId="20577"/>
        <pc:sldMkLst>
          <pc:docMk/>
          <pc:sldMk cId="2555871949" sldId="273"/>
        </pc:sldMkLst>
        <pc:spChg chg="mod">
          <ac:chgData name="RUBEN OSCAR PRADO GARCIA" userId="S::roprado@educa.jcyl.es::0b5288e5-b3f8-41a7-90ae-edab787ca164" providerId="AD" clId="Web-{28667CF4-1FE6-4CAB-AE99-4F5EE6BC2B5D}" dt="2022-01-19T09:37:53.985" v="14" actId="20577"/>
          <ac:spMkLst>
            <pc:docMk/>
            <pc:sldMk cId="2555871949" sldId="273"/>
            <ac:spMk id="16" creationId="{8359AD70-B0BD-490B-80C9-4D185E4F9268}"/>
          </ac:spMkLst>
        </pc:spChg>
      </pc:sldChg>
      <pc:sldChg chg="modSp">
        <pc:chgData name="RUBEN OSCAR PRADO GARCIA" userId="S::roprado@educa.jcyl.es::0b5288e5-b3f8-41a7-90ae-edab787ca164" providerId="AD" clId="Web-{28667CF4-1FE6-4CAB-AE99-4F5EE6BC2B5D}" dt="2022-01-19T09:37:49.375" v="11" actId="1076"/>
        <pc:sldMkLst>
          <pc:docMk/>
          <pc:sldMk cId="2958299454" sldId="277"/>
        </pc:sldMkLst>
        <pc:spChg chg="mod">
          <ac:chgData name="RUBEN OSCAR PRADO GARCIA" userId="S::roprado@educa.jcyl.es::0b5288e5-b3f8-41a7-90ae-edab787ca164" providerId="AD" clId="Web-{28667CF4-1FE6-4CAB-AE99-4F5EE6BC2B5D}" dt="2022-01-19T09:37:49.375" v="11" actId="1076"/>
          <ac:spMkLst>
            <pc:docMk/>
            <pc:sldMk cId="2958299454" sldId="277"/>
            <ac:spMk id="18" creationId="{9A8CEA93-ED21-43FD-BBF8-B710672BF34A}"/>
          </ac:spMkLst>
        </pc:spChg>
        <pc:spChg chg="ord">
          <ac:chgData name="RUBEN OSCAR PRADO GARCIA" userId="S::roprado@educa.jcyl.es::0b5288e5-b3f8-41a7-90ae-edab787ca164" providerId="AD" clId="Web-{28667CF4-1FE6-4CAB-AE99-4F5EE6BC2B5D}" dt="2022-01-19T09:37:37.375" v="7"/>
          <ac:spMkLst>
            <pc:docMk/>
            <pc:sldMk cId="2958299454" sldId="277"/>
            <ac:spMk id="19" creationId="{0117643B-B22C-461B-85BC-F9C38D6351A6}"/>
          </ac:spMkLst>
        </pc:spChg>
        <pc:grpChg chg="mod">
          <ac:chgData name="RUBEN OSCAR PRADO GARCIA" userId="S::roprado@educa.jcyl.es::0b5288e5-b3f8-41a7-90ae-edab787ca164" providerId="AD" clId="Web-{28667CF4-1FE6-4CAB-AE99-4F5EE6BC2B5D}" dt="2022-01-19T09:37:48.282" v="10" actId="1076"/>
          <ac:grpSpMkLst>
            <pc:docMk/>
            <pc:sldMk cId="2958299454" sldId="277"/>
            <ac:grpSpMk id="4" creationId="{FD761120-7162-4D4E-957A-602ED205F84B}"/>
          </ac:grpSpMkLst>
        </pc:grpChg>
      </pc:sldChg>
    </pc:docChg>
  </pc:docChgLst>
  <pc:docChgLst>
    <pc:chgData name="HECTOR BENITO DIEZ BERZOSA" userId="00cc69be-b3eb-4cd7-a4f0-0603092b665a" providerId="ADAL" clId="{E176290F-D075-B641-B246-AD76AD888FC1}"/>
    <pc:docChg chg="undo custSel addSld modSld sldOrd">
      <pc:chgData name="HECTOR BENITO DIEZ BERZOSA" userId="00cc69be-b3eb-4cd7-a4f0-0603092b665a" providerId="ADAL" clId="{E176290F-D075-B641-B246-AD76AD888FC1}" dt="2022-01-26T00:01:16.403" v="2909" actId="1076"/>
      <pc:docMkLst>
        <pc:docMk/>
      </pc:docMkLst>
      <pc:sldChg chg="addSp delSp modSp mod">
        <pc:chgData name="HECTOR BENITO DIEZ BERZOSA" userId="00cc69be-b3eb-4cd7-a4f0-0603092b665a" providerId="ADAL" clId="{E176290F-D075-B641-B246-AD76AD888FC1}" dt="2022-01-25T21:48:46.263" v="64" actId="21"/>
        <pc:sldMkLst>
          <pc:docMk/>
          <pc:sldMk cId="3266662958" sldId="272"/>
        </pc:sldMkLst>
        <pc:spChg chg="add del mod">
          <ac:chgData name="HECTOR BENITO DIEZ BERZOSA" userId="00cc69be-b3eb-4cd7-a4f0-0603092b665a" providerId="ADAL" clId="{E176290F-D075-B641-B246-AD76AD888FC1}" dt="2022-01-25T21:48:46.263" v="64" actId="21"/>
          <ac:spMkLst>
            <pc:docMk/>
            <pc:sldMk cId="3266662958" sldId="272"/>
            <ac:spMk id="15" creationId="{237742DE-3850-5C44-97C8-2314CF0EB58D}"/>
          </ac:spMkLst>
        </pc:spChg>
      </pc:sldChg>
      <pc:sldChg chg="delSp modSp mod">
        <pc:chgData name="HECTOR BENITO DIEZ BERZOSA" userId="00cc69be-b3eb-4cd7-a4f0-0603092b665a" providerId="ADAL" clId="{E176290F-D075-B641-B246-AD76AD888FC1}" dt="2022-01-25T22:00:06.532" v="442" actId="14100"/>
        <pc:sldMkLst>
          <pc:docMk/>
          <pc:sldMk cId="710998204" sldId="275"/>
        </pc:sldMkLst>
        <pc:spChg chg="mod">
          <ac:chgData name="HECTOR BENITO DIEZ BERZOSA" userId="00cc69be-b3eb-4cd7-a4f0-0603092b665a" providerId="ADAL" clId="{E176290F-D075-B641-B246-AD76AD888FC1}" dt="2022-01-25T21:59:58.139" v="440" actId="1076"/>
          <ac:spMkLst>
            <pc:docMk/>
            <pc:sldMk cId="710998204" sldId="275"/>
            <ac:spMk id="22" creationId="{F7A2DDC5-B156-44A8-81E1-B2D146525527}"/>
          </ac:spMkLst>
        </pc:spChg>
        <pc:spChg chg="mod">
          <ac:chgData name="HECTOR BENITO DIEZ BERZOSA" userId="00cc69be-b3eb-4cd7-a4f0-0603092b665a" providerId="ADAL" clId="{E176290F-D075-B641-B246-AD76AD888FC1}" dt="2022-01-25T22:00:06.532" v="442" actId="14100"/>
          <ac:spMkLst>
            <pc:docMk/>
            <pc:sldMk cId="710998204" sldId="275"/>
            <ac:spMk id="26" creationId="{45B9F711-55C9-48AE-8D63-A4E21FF16925}"/>
          </ac:spMkLst>
        </pc:spChg>
        <pc:spChg chg="del mod">
          <ac:chgData name="HECTOR BENITO DIEZ BERZOSA" userId="00cc69be-b3eb-4cd7-a4f0-0603092b665a" providerId="ADAL" clId="{E176290F-D075-B641-B246-AD76AD888FC1}" dt="2022-01-25T21:57:54.367" v="412" actId="478"/>
          <ac:spMkLst>
            <pc:docMk/>
            <pc:sldMk cId="710998204" sldId="275"/>
            <ac:spMk id="34" creationId="{C3019AE1-328E-4A44-8C68-7F2B041B7DBE}"/>
          </ac:spMkLst>
        </pc:spChg>
        <pc:spChg chg="mod">
          <ac:chgData name="HECTOR BENITO DIEZ BERZOSA" userId="00cc69be-b3eb-4cd7-a4f0-0603092b665a" providerId="ADAL" clId="{E176290F-D075-B641-B246-AD76AD888FC1}" dt="2022-01-25T21:59:45.191" v="437" actId="14100"/>
          <ac:spMkLst>
            <pc:docMk/>
            <pc:sldMk cId="710998204" sldId="275"/>
            <ac:spMk id="35" creationId="{5833A8EA-3F2A-451A-82EF-430F84B8599C}"/>
          </ac:spMkLst>
        </pc:spChg>
        <pc:spChg chg="del mod">
          <ac:chgData name="HECTOR BENITO DIEZ BERZOSA" userId="00cc69be-b3eb-4cd7-a4f0-0603092b665a" providerId="ADAL" clId="{E176290F-D075-B641-B246-AD76AD888FC1}" dt="2022-01-25T21:59:40.645" v="435" actId="478"/>
          <ac:spMkLst>
            <pc:docMk/>
            <pc:sldMk cId="710998204" sldId="275"/>
            <ac:spMk id="36" creationId="{3D9D4606-05CE-4005-ABB4-8742F3F0F1BF}"/>
          </ac:spMkLst>
        </pc:spChg>
        <pc:spChg chg="del mod">
          <ac:chgData name="HECTOR BENITO DIEZ BERZOSA" userId="00cc69be-b3eb-4cd7-a4f0-0603092b665a" providerId="ADAL" clId="{E176290F-D075-B641-B246-AD76AD888FC1}" dt="2022-01-25T21:59:03.599" v="428" actId="478"/>
          <ac:spMkLst>
            <pc:docMk/>
            <pc:sldMk cId="710998204" sldId="275"/>
            <ac:spMk id="39" creationId="{967F593A-D3E7-4CEA-B710-377DCD1342AD}"/>
          </ac:spMkLst>
        </pc:spChg>
        <pc:spChg chg="mod">
          <ac:chgData name="HECTOR BENITO DIEZ BERZOSA" userId="00cc69be-b3eb-4cd7-a4f0-0603092b665a" providerId="ADAL" clId="{E176290F-D075-B641-B246-AD76AD888FC1}" dt="2022-01-25T21:58:55.353" v="426" actId="14100"/>
          <ac:spMkLst>
            <pc:docMk/>
            <pc:sldMk cId="710998204" sldId="275"/>
            <ac:spMk id="40" creationId="{0350E085-88DC-4E25-AAAB-8DE84A8970C3}"/>
          </ac:spMkLst>
        </pc:spChg>
        <pc:spChg chg="del mod">
          <ac:chgData name="HECTOR BENITO DIEZ BERZOSA" userId="00cc69be-b3eb-4cd7-a4f0-0603092b665a" providerId="ADAL" clId="{E176290F-D075-B641-B246-AD76AD888FC1}" dt="2022-01-25T21:58:34.291" v="420" actId="478"/>
          <ac:spMkLst>
            <pc:docMk/>
            <pc:sldMk cId="710998204" sldId="275"/>
            <ac:spMk id="41" creationId="{53A792E1-EF41-488F-8DBC-752CB48FC4A3}"/>
          </ac:spMkLst>
        </pc:spChg>
      </pc:sldChg>
      <pc:sldChg chg="addSp delSp modSp mod setBg">
        <pc:chgData name="HECTOR BENITO DIEZ BERZOSA" userId="00cc69be-b3eb-4cd7-a4f0-0603092b665a" providerId="ADAL" clId="{E176290F-D075-B641-B246-AD76AD888FC1}" dt="2022-01-25T23:29:10.747" v="1847" actId="1076"/>
        <pc:sldMkLst>
          <pc:docMk/>
          <pc:sldMk cId="2972493572" sldId="276"/>
        </pc:sldMkLst>
        <pc:spChg chg="add del mod">
          <ac:chgData name="HECTOR BENITO DIEZ BERZOSA" userId="00cc69be-b3eb-4cd7-a4f0-0603092b665a" providerId="ADAL" clId="{E176290F-D075-B641-B246-AD76AD888FC1}" dt="2022-01-25T21:42:10.977" v="4"/>
          <ac:spMkLst>
            <pc:docMk/>
            <pc:sldMk cId="2972493572" sldId="276"/>
            <ac:spMk id="2" creationId="{A0A4AD45-FCF8-8E46-981D-CC03C6961617}"/>
          </ac:spMkLst>
        </pc:spChg>
        <pc:spChg chg="del mod">
          <ac:chgData name="HECTOR BENITO DIEZ BERZOSA" userId="00cc69be-b3eb-4cd7-a4f0-0603092b665a" providerId="ADAL" clId="{E176290F-D075-B641-B246-AD76AD888FC1}" dt="2022-01-25T21:53:01.243" v="359" actId="478"/>
          <ac:spMkLst>
            <pc:docMk/>
            <pc:sldMk cId="2972493572" sldId="276"/>
            <ac:spMk id="14" creationId="{4A553512-3C52-4581-9910-1F6389DA5014}"/>
          </ac:spMkLst>
        </pc:spChg>
        <pc:spChg chg="del mod">
          <ac:chgData name="HECTOR BENITO DIEZ BERZOSA" userId="00cc69be-b3eb-4cd7-a4f0-0603092b665a" providerId="ADAL" clId="{E176290F-D075-B641-B246-AD76AD888FC1}" dt="2022-01-25T21:49:47.559" v="75"/>
          <ac:spMkLst>
            <pc:docMk/>
            <pc:sldMk cId="2972493572" sldId="276"/>
            <ac:spMk id="15" creationId="{DDD9F686-D3A2-451B-9FD4-E463BB81214F}"/>
          </ac:spMkLst>
        </pc:spChg>
        <pc:spChg chg="add mod">
          <ac:chgData name="HECTOR BENITO DIEZ BERZOSA" userId="00cc69be-b3eb-4cd7-a4f0-0603092b665a" providerId="ADAL" clId="{E176290F-D075-B641-B246-AD76AD888FC1}" dt="2022-01-25T23:29:10.747" v="1847" actId="1076"/>
          <ac:spMkLst>
            <pc:docMk/>
            <pc:sldMk cId="2972493572" sldId="276"/>
            <ac:spMk id="17" creationId="{C96E57BC-12D1-EB43-A4B4-87B9AC6E3165}"/>
          </ac:spMkLst>
        </pc:spChg>
        <pc:spChg chg="add mod">
          <ac:chgData name="HECTOR BENITO DIEZ BERZOSA" userId="00cc69be-b3eb-4cd7-a4f0-0603092b665a" providerId="ADAL" clId="{E176290F-D075-B641-B246-AD76AD888FC1}" dt="2022-01-25T21:53:32.585" v="367" actId="14100"/>
          <ac:spMkLst>
            <pc:docMk/>
            <pc:sldMk cId="2972493572" sldId="276"/>
            <ac:spMk id="19" creationId="{DAF61271-65F1-0B46-A66B-96F5FA952A86}"/>
          </ac:spMkLst>
        </pc:spChg>
        <pc:spChg chg="del">
          <ac:chgData name="HECTOR BENITO DIEZ BERZOSA" userId="00cc69be-b3eb-4cd7-a4f0-0603092b665a" providerId="ADAL" clId="{E176290F-D075-B641-B246-AD76AD888FC1}" dt="2022-01-25T21:43:32.905" v="16" actId="478"/>
          <ac:spMkLst>
            <pc:docMk/>
            <pc:sldMk cId="2972493572" sldId="276"/>
            <ac:spMk id="20" creationId="{BE300B0C-E29D-4D98-97A0-8EFF106C784B}"/>
          </ac:spMkLst>
        </pc:spChg>
        <pc:spChg chg="del mod">
          <ac:chgData name="HECTOR BENITO DIEZ BERZOSA" userId="00cc69be-b3eb-4cd7-a4f0-0603092b665a" providerId="ADAL" clId="{E176290F-D075-B641-B246-AD76AD888FC1}" dt="2022-01-25T21:43:19.116" v="14"/>
          <ac:spMkLst>
            <pc:docMk/>
            <pc:sldMk cId="2972493572" sldId="276"/>
            <ac:spMk id="21" creationId="{C74FA26E-2E4E-460D-BE83-8CFA01C3524C}"/>
          </ac:spMkLst>
        </pc:spChg>
        <pc:spChg chg="add mod">
          <ac:chgData name="HECTOR BENITO DIEZ BERZOSA" userId="00cc69be-b3eb-4cd7-a4f0-0603092b665a" providerId="ADAL" clId="{E176290F-D075-B641-B246-AD76AD888FC1}" dt="2022-01-25T21:55:15.195" v="387" actId="14100"/>
          <ac:spMkLst>
            <pc:docMk/>
            <pc:sldMk cId="2972493572" sldId="276"/>
            <ac:spMk id="22" creationId="{39001938-52BD-3F47-A614-65A2433536F3}"/>
          </ac:spMkLst>
        </pc:spChg>
        <pc:spChg chg="del mod">
          <ac:chgData name="HECTOR BENITO DIEZ BERZOSA" userId="00cc69be-b3eb-4cd7-a4f0-0603092b665a" providerId="ADAL" clId="{E176290F-D075-B641-B246-AD76AD888FC1}" dt="2022-01-25T21:45:55.934" v="36" actId="478"/>
          <ac:spMkLst>
            <pc:docMk/>
            <pc:sldMk cId="2972493572" sldId="276"/>
            <ac:spMk id="24" creationId="{3DA71A64-A24C-4E9E-8951-E5C79E19C3B0}"/>
          </ac:spMkLst>
        </pc:spChg>
        <pc:spChg chg="del mod">
          <ac:chgData name="HECTOR BENITO DIEZ BERZOSA" userId="00cc69be-b3eb-4cd7-a4f0-0603092b665a" providerId="ADAL" clId="{E176290F-D075-B641-B246-AD76AD888FC1}" dt="2022-01-25T21:46:04.855" v="38" actId="478"/>
          <ac:spMkLst>
            <pc:docMk/>
            <pc:sldMk cId="2972493572" sldId="276"/>
            <ac:spMk id="25" creationId="{759B2E7D-A973-4DA9-BAF0-01167596E8D2}"/>
          </ac:spMkLst>
        </pc:spChg>
        <pc:spChg chg="del mod">
          <ac:chgData name="HECTOR BENITO DIEZ BERZOSA" userId="00cc69be-b3eb-4cd7-a4f0-0603092b665a" providerId="ADAL" clId="{E176290F-D075-B641-B246-AD76AD888FC1}" dt="2022-01-25T21:49:32.616" v="72" actId="478"/>
          <ac:spMkLst>
            <pc:docMk/>
            <pc:sldMk cId="2972493572" sldId="276"/>
            <ac:spMk id="26" creationId="{45B9F711-55C9-48AE-8D63-A4E21FF16925}"/>
          </ac:spMkLst>
        </pc:spChg>
        <pc:spChg chg="add mod">
          <ac:chgData name="HECTOR BENITO DIEZ BERZOSA" userId="00cc69be-b3eb-4cd7-a4f0-0603092b665a" providerId="ADAL" clId="{E176290F-D075-B641-B246-AD76AD888FC1}" dt="2022-01-25T21:55:33.499" v="389" actId="2711"/>
          <ac:spMkLst>
            <pc:docMk/>
            <pc:sldMk cId="2972493572" sldId="276"/>
            <ac:spMk id="27" creationId="{214BB8C1-C9D6-5449-8F8D-05AA0E5DF7FD}"/>
          </ac:spMkLst>
        </pc:spChg>
        <pc:spChg chg="del mod">
          <ac:chgData name="HECTOR BENITO DIEZ BERZOSA" userId="00cc69be-b3eb-4cd7-a4f0-0603092b665a" providerId="ADAL" clId="{E176290F-D075-B641-B246-AD76AD888FC1}" dt="2022-01-25T21:53:05.282" v="360" actId="478"/>
          <ac:spMkLst>
            <pc:docMk/>
            <pc:sldMk cId="2972493572" sldId="276"/>
            <ac:spMk id="33" creationId="{B2E69C9E-D81C-415C-98DC-6658BCD7C5A7}"/>
          </ac:spMkLst>
        </pc:spChg>
        <pc:picChg chg="mod">
          <ac:chgData name="HECTOR BENITO DIEZ BERZOSA" userId="00cc69be-b3eb-4cd7-a4f0-0603092b665a" providerId="ADAL" clId="{E176290F-D075-B641-B246-AD76AD888FC1}" dt="2022-01-25T21:41:04.770" v="1" actId="108"/>
          <ac:picMkLst>
            <pc:docMk/>
            <pc:sldMk cId="2972493572" sldId="276"/>
            <ac:picMk id="23" creationId="{313E7BC8-3B10-4E94-AA80-B18599754403}"/>
          </ac:picMkLst>
        </pc:picChg>
      </pc:sldChg>
      <pc:sldChg chg="delSp modSp mod">
        <pc:chgData name="HECTOR BENITO DIEZ BERZOSA" userId="00cc69be-b3eb-4cd7-a4f0-0603092b665a" providerId="ADAL" clId="{E176290F-D075-B641-B246-AD76AD888FC1}" dt="2022-01-25T21:56:45.834" v="402" actId="1076"/>
        <pc:sldMkLst>
          <pc:docMk/>
          <pc:sldMk cId="2958299454" sldId="277"/>
        </pc:sldMkLst>
        <pc:spChg chg="mod">
          <ac:chgData name="HECTOR BENITO DIEZ BERZOSA" userId="00cc69be-b3eb-4cd7-a4f0-0603092b665a" providerId="ADAL" clId="{E176290F-D075-B641-B246-AD76AD888FC1}" dt="2022-01-25T21:56:45.834" v="402" actId="1076"/>
          <ac:spMkLst>
            <pc:docMk/>
            <pc:sldMk cId="2958299454" sldId="277"/>
            <ac:spMk id="14" creationId="{4A553512-3C52-4581-9910-1F6389DA5014}"/>
          </ac:spMkLst>
        </pc:spChg>
        <pc:spChg chg="del mod">
          <ac:chgData name="HECTOR BENITO DIEZ BERZOSA" userId="00cc69be-b3eb-4cd7-a4f0-0603092b665a" providerId="ADAL" clId="{E176290F-D075-B641-B246-AD76AD888FC1}" dt="2022-01-25T21:56:14.289" v="394" actId="478"/>
          <ac:spMkLst>
            <pc:docMk/>
            <pc:sldMk cId="2958299454" sldId="277"/>
            <ac:spMk id="15" creationId="{DDD9F686-D3A2-451B-9FD4-E463BB81214F}"/>
          </ac:spMkLst>
        </pc:spChg>
      </pc:sldChg>
      <pc:sldChg chg="addSp delSp modSp mod">
        <pc:chgData name="HECTOR BENITO DIEZ BERZOSA" userId="00cc69be-b3eb-4cd7-a4f0-0603092b665a" providerId="ADAL" clId="{E176290F-D075-B641-B246-AD76AD888FC1}" dt="2022-01-25T23:27:16.942" v="1846" actId="207"/>
        <pc:sldMkLst>
          <pc:docMk/>
          <pc:sldMk cId="1372642417" sldId="289"/>
        </pc:sldMkLst>
        <pc:spChg chg="del mod">
          <ac:chgData name="HECTOR BENITO DIEZ BERZOSA" userId="00cc69be-b3eb-4cd7-a4f0-0603092b665a" providerId="ADAL" clId="{E176290F-D075-B641-B246-AD76AD888FC1}" dt="2022-01-25T23:23:47.235" v="1686" actId="478"/>
          <ac:spMkLst>
            <pc:docMk/>
            <pc:sldMk cId="1372642417" sldId="289"/>
            <ac:spMk id="6" creationId="{B7F6267C-D0F5-4B4B-9298-AAE7FA30642D}"/>
          </ac:spMkLst>
        </pc:spChg>
        <pc:spChg chg="add mod">
          <ac:chgData name="HECTOR BENITO DIEZ BERZOSA" userId="00cc69be-b3eb-4cd7-a4f0-0603092b665a" providerId="ADAL" clId="{E176290F-D075-B641-B246-AD76AD888FC1}" dt="2022-01-25T23:27:16.942" v="1846" actId="207"/>
          <ac:spMkLst>
            <pc:docMk/>
            <pc:sldMk cId="1372642417" sldId="289"/>
            <ac:spMk id="12" creationId="{A02F9618-6E82-D144-A84F-089E3089B3F4}"/>
          </ac:spMkLst>
        </pc:spChg>
        <pc:picChg chg="mod">
          <ac:chgData name="HECTOR BENITO DIEZ BERZOSA" userId="00cc69be-b3eb-4cd7-a4f0-0603092b665a" providerId="ADAL" clId="{E176290F-D075-B641-B246-AD76AD888FC1}" dt="2022-01-25T23:26:33.013" v="1714" actId="14100"/>
          <ac:picMkLst>
            <pc:docMk/>
            <pc:sldMk cId="1372642417" sldId="289"/>
            <ac:picMk id="7" creationId="{1B9887A5-38E1-43E9-8AD9-174AF3577BA8}"/>
          </ac:picMkLst>
        </pc:picChg>
      </pc:sldChg>
      <pc:sldChg chg="delSp modSp mod">
        <pc:chgData name="HECTOR BENITO DIEZ BERZOSA" userId="00cc69be-b3eb-4cd7-a4f0-0603092b665a" providerId="ADAL" clId="{E176290F-D075-B641-B246-AD76AD888FC1}" dt="2022-01-25T23:23:08.087" v="1682"/>
        <pc:sldMkLst>
          <pc:docMk/>
          <pc:sldMk cId="3930311292" sldId="292"/>
        </pc:sldMkLst>
        <pc:spChg chg="mod">
          <ac:chgData name="HECTOR BENITO DIEZ BERZOSA" userId="00cc69be-b3eb-4cd7-a4f0-0603092b665a" providerId="ADAL" clId="{E176290F-D075-B641-B246-AD76AD888FC1}" dt="2022-01-25T23:23:08.087" v="1682"/>
          <ac:spMkLst>
            <pc:docMk/>
            <pc:sldMk cId="3930311292" sldId="292"/>
            <ac:spMk id="16" creationId="{814A67DC-09D3-4A0B-B4A0-0E66618A442F}"/>
          </ac:spMkLst>
        </pc:spChg>
        <pc:spChg chg="del mod">
          <ac:chgData name="HECTOR BENITO DIEZ BERZOSA" userId="00cc69be-b3eb-4cd7-a4f0-0603092b665a" providerId="ADAL" clId="{E176290F-D075-B641-B246-AD76AD888FC1}" dt="2022-01-25T23:23:05.633" v="1681" actId="478"/>
          <ac:spMkLst>
            <pc:docMk/>
            <pc:sldMk cId="3930311292" sldId="292"/>
            <ac:spMk id="17" creationId="{46A90EBA-5D94-4123-9ED9-03CBB3994DBB}"/>
          </ac:spMkLst>
        </pc:spChg>
      </pc:sldChg>
      <pc:sldChg chg="addSp modSp mod">
        <pc:chgData name="HECTOR BENITO DIEZ BERZOSA" userId="00cc69be-b3eb-4cd7-a4f0-0603092b665a" providerId="ADAL" clId="{E176290F-D075-B641-B246-AD76AD888FC1}" dt="2022-01-25T22:48:54.699" v="834" actId="1076"/>
        <pc:sldMkLst>
          <pc:docMk/>
          <pc:sldMk cId="1957678585" sldId="295"/>
        </pc:sldMkLst>
        <pc:spChg chg="mod">
          <ac:chgData name="HECTOR BENITO DIEZ BERZOSA" userId="00cc69be-b3eb-4cd7-a4f0-0603092b665a" providerId="ADAL" clId="{E176290F-D075-B641-B246-AD76AD888FC1}" dt="2022-01-25T22:38:47.061" v="575" actId="164"/>
          <ac:spMkLst>
            <pc:docMk/>
            <pc:sldMk cId="1957678585" sldId="295"/>
            <ac:spMk id="5" creationId="{E1BC08B2-D66C-4C46-B717-2D6869A4ED34}"/>
          </ac:spMkLst>
        </pc:spChg>
        <pc:spChg chg="mod">
          <ac:chgData name="HECTOR BENITO DIEZ BERZOSA" userId="00cc69be-b3eb-4cd7-a4f0-0603092b665a" providerId="ADAL" clId="{E176290F-D075-B641-B246-AD76AD888FC1}" dt="2022-01-25T22:38:47.061" v="575" actId="164"/>
          <ac:spMkLst>
            <pc:docMk/>
            <pc:sldMk cId="1957678585" sldId="295"/>
            <ac:spMk id="18" creationId="{682FA048-00D6-48C4-9DC8-58D434E99597}"/>
          </ac:spMkLst>
        </pc:spChg>
        <pc:spChg chg="mod">
          <ac:chgData name="HECTOR BENITO DIEZ BERZOSA" userId="00cc69be-b3eb-4cd7-a4f0-0603092b665a" providerId="ADAL" clId="{E176290F-D075-B641-B246-AD76AD888FC1}" dt="2022-01-25T22:38:47.061" v="575" actId="164"/>
          <ac:spMkLst>
            <pc:docMk/>
            <pc:sldMk cId="1957678585" sldId="295"/>
            <ac:spMk id="19" creationId="{CE723F7E-7C33-478B-88F4-9B18932E6F42}"/>
          </ac:spMkLst>
        </pc:spChg>
        <pc:grpChg chg="add mod">
          <ac:chgData name="HECTOR BENITO DIEZ BERZOSA" userId="00cc69be-b3eb-4cd7-a4f0-0603092b665a" providerId="ADAL" clId="{E176290F-D075-B641-B246-AD76AD888FC1}" dt="2022-01-25T22:48:54.699" v="834" actId="1076"/>
          <ac:grpSpMkLst>
            <pc:docMk/>
            <pc:sldMk cId="1957678585" sldId="295"/>
            <ac:grpSpMk id="2" creationId="{293A4F78-B5A9-4742-93DE-A59C9E4F7E40}"/>
          </ac:grpSpMkLst>
        </pc:grpChg>
        <pc:picChg chg="mod">
          <ac:chgData name="HECTOR BENITO DIEZ BERZOSA" userId="00cc69be-b3eb-4cd7-a4f0-0603092b665a" providerId="ADAL" clId="{E176290F-D075-B641-B246-AD76AD888FC1}" dt="2022-01-25T22:38:47.061" v="575" actId="164"/>
          <ac:picMkLst>
            <pc:docMk/>
            <pc:sldMk cId="1957678585" sldId="295"/>
            <ac:picMk id="14" creationId="{D5E34EA1-89A2-49F8-8FFC-1B176318499E}"/>
          </ac:picMkLst>
        </pc:picChg>
      </pc:sldChg>
      <pc:sldChg chg="addSp modSp mod modShow">
        <pc:chgData name="HECTOR BENITO DIEZ BERZOSA" userId="00cc69be-b3eb-4cd7-a4f0-0603092b665a" providerId="ADAL" clId="{E176290F-D075-B641-B246-AD76AD888FC1}" dt="2022-01-25T23:30:59.158" v="1849" actId="729"/>
        <pc:sldMkLst>
          <pc:docMk/>
          <pc:sldMk cId="3352163347" sldId="296"/>
        </pc:sldMkLst>
        <pc:spChg chg="mod">
          <ac:chgData name="HECTOR BENITO DIEZ BERZOSA" userId="00cc69be-b3eb-4cd7-a4f0-0603092b665a" providerId="ADAL" clId="{E176290F-D075-B641-B246-AD76AD888FC1}" dt="2022-01-25T22:39:05.364" v="576" actId="164"/>
          <ac:spMkLst>
            <pc:docMk/>
            <pc:sldMk cId="3352163347" sldId="296"/>
            <ac:spMk id="7" creationId="{187028AE-6F76-4EE5-B2D0-697C53CEEF03}"/>
          </ac:spMkLst>
        </pc:spChg>
        <pc:spChg chg="mod">
          <ac:chgData name="HECTOR BENITO DIEZ BERZOSA" userId="00cc69be-b3eb-4cd7-a4f0-0603092b665a" providerId="ADAL" clId="{E176290F-D075-B641-B246-AD76AD888FC1}" dt="2022-01-25T22:40:47.724" v="613" actId="20577"/>
          <ac:spMkLst>
            <pc:docMk/>
            <pc:sldMk cId="3352163347" sldId="296"/>
            <ac:spMk id="8" creationId="{5E8D3A87-A198-485F-AAF7-C1A4D5E1F66E}"/>
          </ac:spMkLst>
        </pc:spChg>
        <pc:spChg chg="mod">
          <ac:chgData name="HECTOR BENITO DIEZ BERZOSA" userId="00cc69be-b3eb-4cd7-a4f0-0603092b665a" providerId="ADAL" clId="{E176290F-D075-B641-B246-AD76AD888FC1}" dt="2022-01-25T22:39:05.364" v="576" actId="164"/>
          <ac:spMkLst>
            <pc:docMk/>
            <pc:sldMk cId="3352163347" sldId="296"/>
            <ac:spMk id="10" creationId="{DFF0F055-73DE-4CD5-A3FB-E07296A9B853}"/>
          </ac:spMkLst>
        </pc:spChg>
        <pc:grpChg chg="add mod">
          <ac:chgData name="HECTOR BENITO DIEZ BERZOSA" userId="00cc69be-b3eb-4cd7-a4f0-0603092b665a" providerId="ADAL" clId="{E176290F-D075-B641-B246-AD76AD888FC1}" dt="2022-01-25T22:49:14.439" v="837" actId="1076"/>
          <ac:grpSpMkLst>
            <pc:docMk/>
            <pc:sldMk cId="3352163347" sldId="296"/>
            <ac:grpSpMk id="5" creationId="{197BAE25-D5E7-3646-B8A1-905BD09B6B80}"/>
          </ac:grpSpMkLst>
        </pc:grpChg>
        <pc:picChg chg="mod">
          <ac:chgData name="HECTOR BENITO DIEZ BERZOSA" userId="00cc69be-b3eb-4cd7-a4f0-0603092b665a" providerId="ADAL" clId="{E176290F-D075-B641-B246-AD76AD888FC1}" dt="2022-01-25T22:39:05.364" v="576" actId="164"/>
          <ac:picMkLst>
            <pc:docMk/>
            <pc:sldMk cId="3352163347" sldId="296"/>
            <ac:picMk id="14" creationId="{D5E34EA1-89A2-49F8-8FFC-1B176318499E}"/>
          </ac:picMkLst>
        </pc:picChg>
      </pc:sldChg>
      <pc:sldChg chg="addSp modSp mod modShow">
        <pc:chgData name="HECTOR BENITO DIEZ BERZOSA" userId="00cc69be-b3eb-4cd7-a4f0-0603092b665a" providerId="ADAL" clId="{E176290F-D075-B641-B246-AD76AD888FC1}" dt="2022-01-25T23:39:13.671" v="2101" actId="20577"/>
        <pc:sldMkLst>
          <pc:docMk/>
          <pc:sldMk cId="1381501014" sldId="297"/>
        </pc:sldMkLst>
        <pc:spChg chg="mod">
          <ac:chgData name="HECTOR BENITO DIEZ BERZOSA" userId="00cc69be-b3eb-4cd7-a4f0-0603092b665a" providerId="ADAL" clId="{E176290F-D075-B641-B246-AD76AD888FC1}" dt="2022-01-25T22:49:30.225" v="838" actId="164"/>
          <ac:spMkLst>
            <pc:docMk/>
            <pc:sldMk cId="1381501014" sldId="297"/>
            <ac:spMk id="6" creationId="{D8BFF60E-1B3C-423C-AFBA-95EE5A10F543}"/>
          </ac:spMkLst>
        </pc:spChg>
        <pc:spChg chg="mod">
          <ac:chgData name="HECTOR BENITO DIEZ BERZOSA" userId="00cc69be-b3eb-4cd7-a4f0-0603092b665a" providerId="ADAL" clId="{E176290F-D075-B641-B246-AD76AD888FC1}" dt="2022-01-25T22:49:30.225" v="838" actId="164"/>
          <ac:spMkLst>
            <pc:docMk/>
            <pc:sldMk cId="1381501014" sldId="297"/>
            <ac:spMk id="7" creationId="{CF7FEA45-90D9-400F-AE70-EC96AA476BAF}"/>
          </ac:spMkLst>
        </pc:spChg>
        <pc:spChg chg="mod">
          <ac:chgData name="HECTOR BENITO DIEZ BERZOSA" userId="00cc69be-b3eb-4cd7-a4f0-0603092b665a" providerId="ADAL" clId="{E176290F-D075-B641-B246-AD76AD888FC1}" dt="2022-01-25T22:49:30.225" v="838" actId="164"/>
          <ac:spMkLst>
            <pc:docMk/>
            <pc:sldMk cId="1381501014" sldId="297"/>
            <ac:spMk id="8" creationId="{9BAA0BA2-364D-465E-B976-7839E1B842F7}"/>
          </ac:spMkLst>
        </pc:spChg>
        <pc:spChg chg="mod">
          <ac:chgData name="HECTOR BENITO DIEZ BERZOSA" userId="00cc69be-b3eb-4cd7-a4f0-0603092b665a" providerId="ADAL" clId="{E176290F-D075-B641-B246-AD76AD888FC1}" dt="2022-01-25T23:39:13.671" v="2101" actId="20577"/>
          <ac:spMkLst>
            <pc:docMk/>
            <pc:sldMk cId="1381501014" sldId="297"/>
            <ac:spMk id="22" creationId="{14CA22F7-1180-47C8-AE95-BB37FDB8B94C}"/>
          </ac:spMkLst>
        </pc:spChg>
        <pc:grpChg chg="add mod">
          <ac:chgData name="HECTOR BENITO DIEZ BERZOSA" userId="00cc69be-b3eb-4cd7-a4f0-0603092b665a" providerId="ADAL" clId="{E176290F-D075-B641-B246-AD76AD888FC1}" dt="2022-01-25T22:49:30.225" v="838" actId="164"/>
          <ac:grpSpMkLst>
            <pc:docMk/>
            <pc:sldMk cId="1381501014" sldId="297"/>
            <ac:grpSpMk id="5" creationId="{4D27940F-E0FF-1243-A546-857AC2F34758}"/>
          </ac:grpSpMkLst>
        </pc:grpChg>
        <pc:picChg chg="mod">
          <ac:chgData name="HECTOR BENITO DIEZ BERZOSA" userId="00cc69be-b3eb-4cd7-a4f0-0603092b665a" providerId="ADAL" clId="{E176290F-D075-B641-B246-AD76AD888FC1}" dt="2022-01-25T22:49:30.225" v="838" actId="164"/>
          <ac:picMkLst>
            <pc:docMk/>
            <pc:sldMk cId="1381501014" sldId="297"/>
            <ac:picMk id="14" creationId="{D5E34EA1-89A2-49F8-8FFC-1B176318499E}"/>
          </ac:picMkLst>
        </pc:picChg>
      </pc:sldChg>
      <pc:sldChg chg="addSp modSp mod modShow">
        <pc:chgData name="HECTOR BENITO DIEZ BERZOSA" userId="00cc69be-b3eb-4cd7-a4f0-0603092b665a" providerId="ADAL" clId="{E176290F-D075-B641-B246-AD76AD888FC1}" dt="2022-01-25T23:50:28.960" v="2598" actId="20577"/>
        <pc:sldMkLst>
          <pc:docMk/>
          <pc:sldMk cId="1932840521" sldId="298"/>
        </pc:sldMkLst>
        <pc:spChg chg="mod">
          <ac:chgData name="HECTOR BENITO DIEZ BERZOSA" userId="00cc69be-b3eb-4cd7-a4f0-0603092b665a" providerId="ADAL" clId="{E176290F-D075-B641-B246-AD76AD888FC1}" dt="2022-01-25T23:48:56.079" v="2549" actId="20577"/>
          <ac:spMkLst>
            <pc:docMk/>
            <pc:sldMk cId="1932840521" sldId="298"/>
            <ac:spMk id="6" creationId="{3D49F580-9A98-4FCD-A8F4-3C4E352CF6F9}"/>
          </ac:spMkLst>
        </pc:spChg>
        <pc:spChg chg="mod">
          <ac:chgData name="HECTOR BENITO DIEZ BERZOSA" userId="00cc69be-b3eb-4cd7-a4f0-0603092b665a" providerId="ADAL" clId="{E176290F-D075-B641-B246-AD76AD888FC1}" dt="2022-01-25T23:50:15.122" v="2597" actId="20577"/>
          <ac:spMkLst>
            <pc:docMk/>
            <pc:sldMk cId="1932840521" sldId="298"/>
            <ac:spMk id="7" creationId="{CDA56266-A137-43F0-A932-C9A204FE8FC2}"/>
          </ac:spMkLst>
        </pc:spChg>
        <pc:spChg chg="mod">
          <ac:chgData name="HECTOR BENITO DIEZ BERZOSA" userId="00cc69be-b3eb-4cd7-a4f0-0603092b665a" providerId="ADAL" clId="{E176290F-D075-B641-B246-AD76AD888FC1}" dt="2022-01-25T23:50:28.960" v="2598" actId="20577"/>
          <ac:spMkLst>
            <pc:docMk/>
            <pc:sldMk cId="1932840521" sldId="298"/>
            <ac:spMk id="8" creationId="{88162B0A-E934-49A7-BD35-17B0B537E630}"/>
          </ac:spMkLst>
        </pc:spChg>
        <pc:spChg chg="mod">
          <ac:chgData name="HECTOR BENITO DIEZ BERZOSA" userId="00cc69be-b3eb-4cd7-a4f0-0603092b665a" providerId="ADAL" clId="{E176290F-D075-B641-B246-AD76AD888FC1}" dt="2022-01-25T23:48:19.672" v="2540" actId="1076"/>
          <ac:spMkLst>
            <pc:docMk/>
            <pc:sldMk cId="1932840521" sldId="298"/>
            <ac:spMk id="22" creationId="{14CA22F7-1180-47C8-AE95-BB37FDB8B94C}"/>
          </ac:spMkLst>
        </pc:spChg>
        <pc:grpChg chg="add mod">
          <ac:chgData name="HECTOR BENITO DIEZ BERZOSA" userId="00cc69be-b3eb-4cd7-a4f0-0603092b665a" providerId="ADAL" clId="{E176290F-D075-B641-B246-AD76AD888FC1}" dt="2022-01-25T23:03:06.487" v="1180" actId="1076"/>
          <ac:grpSpMkLst>
            <pc:docMk/>
            <pc:sldMk cId="1932840521" sldId="298"/>
            <ac:grpSpMk id="5" creationId="{5D4561E6-0396-8B4C-B42A-681781994781}"/>
          </ac:grpSpMkLst>
        </pc:grpChg>
        <pc:picChg chg="mod">
          <ac:chgData name="HECTOR BENITO DIEZ BERZOSA" userId="00cc69be-b3eb-4cd7-a4f0-0603092b665a" providerId="ADAL" clId="{E176290F-D075-B641-B246-AD76AD888FC1}" dt="2022-01-25T22:51:38.013" v="890" actId="164"/>
          <ac:picMkLst>
            <pc:docMk/>
            <pc:sldMk cId="1932840521" sldId="298"/>
            <ac:picMk id="14" creationId="{D5E34EA1-89A2-49F8-8FFC-1B176318499E}"/>
          </ac:picMkLst>
        </pc:picChg>
        <pc:picChg chg="mod">
          <ac:chgData name="HECTOR BENITO DIEZ BERZOSA" userId="00cc69be-b3eb-4cd7-a4f0-0603092b665a" providerId="ADAL" clId="{E176290F-D075-B641-B246-AD76AD888FC1}" dt="2022-01-25T23:48:13.540" v="2539" actId="1076"/>
          <ac:picMkLst>
            <pc:docMk/>
            <pc:sldMk cId="1932840521" sldId="298"/>
            <ac:picMk id="21" creationId="{E0269469-58BE-46A3-9B24-932F2719EAA8}"/>
          </ac:picMkLst>
        </pc:picChg>
      </pc:sldChg>
      <pc:sldChg chg="addSp modSp mod modShow">
        <pc:chgData name="HECTOR BENITO DIEZ BERZOSA" userId="00cc69be-b3eb-4cd7-a4f0-0603092b665a" providerId="ADAL" clId="{E176290F-D075-B641-B246-AD76AD888FC1}" dt="2022-01-25T23:51:11.590" v="2600" actId="729"/>
        <pc:sldMkLst>
          <pc:docMk/>
          <pc:sldMk cId="146942908" sldId="299"/>
        </pc:sldMkLst>
        <pc:spChg chg="mod">
          <ac:chgData name="HECTOR BENITO DIEZ BERZOSA" userId="00cc69be-b3eb-4cd7-a4f0-0603092b665a" providerId="ADAL" clId="{E176290F-D075-B641-B246-AD76AD888FC1}" dt="2022-01-25T22:56:13.182" v="922" actId="20577"/>
          <ac:spMkLst>
            <pc:docMk/>
            <pc:sldMk cId="146942908" sldId="299"/>
            <ac:spMk id="6" creationId="{E2F5FB3F-A5C3-44D2-9E94-3A7E30F5B7AD}"/>
          </ac:spMkLst>
        </pc:spChg>
        <pc:spChg chg="mod">
          <ac:chgData name="HECTOR BENITO DIEZ BERZOSA" userId="00cc69be-b3eb-4cd7-a4f0-0603092b665a" providerId="ADAL" clId="{E176290F-D075-B641-B246-AD76AD888FC1}" dt="2022-01-25T22:57:36.217" v="995" actId="20577"/>
          <ac:spMkLst>
            <pc:docMk/>
            <pc:sldMk cId="146942908" sldId="299"/>
            <ac:spMk id="7" creationId="{C99FFF2E-F7F6-4B47-B2AE-908301A93931}"/>
          </ac:spMkLst>
        </pc:spChg>
        <pc:spChg chg="mod">
          <ac:chgData name="HECTOR BENITO DIEZ BERZOSA" userId="00cc69be-b3eb-4cd7-a4f0-0603092b665a" providerId="ADAL" clId="{E176290F-D075-B641-B246-AD76AD888FC1}" dt="2022-01-25T23:01:12.742" v="1174" actId="20577"/>
          <ac:spMkLst>
            <pc:docMk/>
            <pc:sldMk cId="146942908" sldId="299"/>
            <ac:spMk id="8" creationId="{7B9B8C1B-FBAC-4FC7-A9AC-FF0A4165E360}"/>
          </ac:spMkLst>
        </pc:spChg>
        <pc:grpChg chg="add mod">
          <ac:chgData name="HECTOR BENITO DIEZ BERZOSA" userId="00cc69be-b3eb-4cd7-a4f0-0603092b665a" providerId="ADAL" clId="{E176290F-D075-B641-B246-AD76AD888FC1}" dt="2022-01-25T23:03:00.091" v="1178" actId="1076"/>
          <ac:grpSpMkLst>
            <pc:docMk/>
            <pc:sldMk cId="146942908" sldId="299"/>
            <ac:grpSpMk id="5" creationId="{29BA566F-EFEB-5548-8C01-DA0CAC9DF494}"/>
          </ac:grpSpMkLst>
        </pc:grpChg>
        <pc:picChg chg="mod">
          <ac:chgData name="HECTOR BENITO DIEZ BERZOSA" userId="00cc69be-b3eb-4cd7-a4f0-0603092b665a" providerId="ADAL" clId="{E176290F-D075-B641-B246-AD76AD888FC1}" dt="2022-01-25T23:02:52.557" v="1176" actId="1076"/>
          <ac:picMkLst>
            <pc:docMk/>
            <pc:sldMk cId="146942908" sldId="299"/>
            <ac:picMk id="14" creationId="{D5E34EA1-89A2-49F8-8FFC-1B176318499E}"/>
          </ac:picMkLst>
        </pc:picChg>
      </pc:sldChg>
      <pc:sldChg chg="addSp modSp mod">
        <pc:chgData name="HECTOR BENITO DIEZ BERZOSA" userId="00cc69be-b3eb-4cd7-a4f0-0603092b665a" providerId="ADAL" clId="{E176290F-D075-B641-B246-AD76AD888FC1}" dt="2022-01-25T23:06:54.425" v="1307" actId="164"/>
        <pc:sldMkLst>
          <pc:docMk/>
          <pc:sldMk cId="1459768022" sldId="300"/>
        </pc:sldMkLst>
        <pc:spChg chg="mod">
          <ac:chgData name="HECTOR BENITO DIEZ BERZOSA" userId="00cc69be-b3eb-4cd7-a4f0-0603092b665a" providerId="ADAL" clId="{E176290F-D075-B641-B246-AD76AD888FC1}" dt="2022-01-25T23:06:54.425" v="1307" actId="164"/>
          <ac:spMkLst>
            <pc:docMk/>
            <pc:sldMk cId="1459768022" sldId="300"/>
            <ac:spMk id="6" creationId="{A94EC756-CDDA-4741-A9AF-067D0029E3A7}"/>
          </ac:spMkLst>
        </pc:spChg>
        <pc:spChg chg="mod">
          <ac:chgData name="HECTOR BENITO DIEZ BERZOSA" userId="00cc69be-b3eb-4cd7-a4f0-0603092b665a" providerId="ADAL" clId="{E176290F-D075-B641-B246-AD76AD888FC1}" dt="2022-01-25T23:06:54.425" v="1307" actId="164"/>
          <ac:spMkLst>
            <pc:docMk/>
            <pc:sldMk cId="1459768022" sldId="300"/>
            <ac:spMk id="18" creationId="{682FA048-00D6-48C4-9DC8-58D434E99597}"/>
          </ac:spMkLst>
        </pc:spChg>
        <pc:spChg chg="mod">
          <ac:chgData name="HECTOR BENITO DIEZ BERZOSA" userId="00cc69be-b3eb-4cd7-a4f0-0603092b665a" providerId="ADAL" clId="{E176290F-D075-B641-B246-AD76AD888FC1}" dt="2022-01-25T23:06:54.425" v="1307" actId="164"/>
          <ac:spMkLst>
            <pc:docMk/>
            <pc:sldMk cId="1459768022" sldId="300"/>
            <ac:spMk id="19" creationId="{CE723F7E-7C33-478B-88F4-9B18932E6F42}"/>
          </ac:spMkLst>
        </pc:spChg>
        <pc:grpChg chg="add mod">
          <ac:chgData name="HECTOR BENITO DIEZ BERZOSA" userId="00cc69be-b3eb-4cd7-a4f0-0603092b665a" providerId="ADAL" clId="{E176290F-D075-B641-B246-AD76AD888FC1}" dt="2022-01-25T23:06:54.425" v="1307" actId="164"/>
          <ac:grpSpMkLst>
            <pc:docMk/>
            <pc:sldMk cId="1459768022" sldId="300"/>
            <ac:grpSpMk id="5" creationId="{DE3F2AE1-DBA5-C34F-AE16-94DBFF9ABDDB}"/>
          </ac:grpSpMkLst>
        </pc:grpChg>
        <pc:picChg chg="mod">
          <ac:chgData name="HECTOR BENITO DIEZ BERZOSA" userId="00cc69be-b3eb-4cd7-a4f0-0603092b665a" providerId="ADAL" clId="{E176290F-D075-B641-B246-AD76AD888FC1}" dt="2022-01-25T23:06:54.425" v="1307" actId="164"/>
          <ac:picMkLst>
            <pc:docMk/>
            <pc:sldMk cId="1459768022" sldId="300"/>
            <ac:picMk id="14" creationId="{D5E34EA1-89A2-49F8-8FFC-1B176318499E}"/>
          </ac:picMkLst>
        </pc:picChg>
      </pc:sldChg>
      <pc:sldChg chg="addSp modSp mod modShow">
        <pc:chgData name="HECTOR BENITO DIEZ BERZOSA" userId="00cc69be-b3eb-4cd7-a4f0-0603092b665a" providerId="ADAL" clId="{E176290F-D075-B641-B246-AD76AD888FC1}" dt="2022-01-25T23:55:16.363" v="2713" actId="729"/>
        <pc:sldMkLst>
          <pc:docMk/>
          <pc:sldMk cId="2171200566" sldId="301"/>
        </pc:sldMkLst>
        <pc:spChg chg="mod">
          <ac:chgData name="HECTOR BENITO DIEZ BERZOSA" userId="00cc69be-b3eb-4cd7-a4f0-0603092b665a" providerId="ADAL" clId="{E176290F-D075-B641-B246-AD76AD888FC1}" dt="2022-01-25T23:14:18.862" v="1515" actId="164"/>
          <ac:spMkLst>
            <pc:docMk/>
            <pc:sldMk cId="2171200566" sldId="301"/>
            <ac:spMk id="4" creationId="{888C2554-2699-4862-959D-4B940524F026}"/>
          </ac:spMkLst>
        </pc:spChg>
        <pc:spChg chg="mod">
          <ac:chgData name="HECTOR BENITO DIEZ BERZOSA" userId="00cc69be-b3eb-4cd7-a4f0-0603092b665a" providerId="ADAL" clId="{E176290F-D075-B641-B246-AD76AD888FC1}" dt="2022-01-25T23:14:18.862" v="1515" actId="164"/>
          <ac:spMkLst>
            <pc:docMk/>
            <pc:sldMk cId="2171200566" sldId="301"/>
            <ac:spMk id="18" creationId="{682FA048-00D6-48C4-9DC8-58D434E99597}"/>
          </ac:spMkLst>
        </pc:spChg>
        <pc:spChg chg="mod">
          <ac:chgData name="HECTOR BENITO DIEZ BERZOSA" userId="00cc69be-b3eb-4cd7-a4f0-0603092b665a" providerId="ADAL" clId="{E176290F-D075-B641-B246-AD76AD888FC1}" dt="2022-01-25T23:14:28.253" v="1517" actId="1076"/>
          <ac:spMkLst>
            <pc:docMk/>
            <pc:sldMk cId="2171200566" sldId="301"/>
            <ac:spMk id="19" creationId="{CE723F7E-7C33-478B-88F4-9B18932E6F42}"/>
          </ac:spMkLst>
        </pc:spChg>
        <pc:grpChg chg="add mod">
          <ac:chgData name="HECTOR BENITO DIEZ BERZOSA" userId="00cc69be-b3eb-4cd7-a4f0-0603092b665a" providerId="ADAL" clId="{E176290F-D075-B641-B246-AD76AD888FC1}" dt="2022-01-25T23:14:18.862" v="1515" actId="164"/>
          <ac:grpSpMkLst>
            <pc:docMk/>
            <pc:sldMk cId="2171200566" sldId="301"/>
            <ac:grpSpMk id="5" creationId="{75C23B06-0C0C-1D43-9E6E-D694CF1156A0}"/>
          </ac:grpSpMkLst>
        </pc:grpChg>
        <pc:picChg chg="mod">
          <ac:chgData name="HECTOR BENITO DIEZ BERZOSA" userId="00cc69be-b3eb-4cd7-a4f0-0603092b665a" providerId="ADAL" clId="{E176290F-D075-B641-B246-AD76AD888FC1}" dt="2022-01-25T23:14:18.862" v="1515" actId="164"/>
          <ac:picMkLst>
            <pc:docMk/>
            <pc:sldMk cId="2171200566" sldId="301"/>
            <ac:picMk id="14" creationId="{D5E34EA1-89A2-49F8-8FFC-1B176318499E}"/>
          </ac:picMkLst>
        </pc:picChg>
      </pc:sldChg>
      <pc:sldChg chg="addSp modSp mod">
        <pc:chgData name="HECTOR BENITO DIEZ BERZOSA" userId="00cc69be-b3eb-4cd7-a4f0-0603092b665a" providerId="ADAL" clId="{E176290F-D075-B641-B246-AD76AD888FC1}" dt="2022-01-25T23:21:03.476" v="1654" actId="1076"/>
        <pc:sldMkLst>
          <pc:docMk/>
          <pc:sldMk cId="2220128231" sldId="302"/>
        </pc:sldMkLst>
        <pc:spChg chg="mod">
          <ac:chgData name="HECTOR BENITO DIEZ BERZOSA" userId="00cc69be-b3eb-4cd7-a4f0-0603092b665a" providerId="ADAL" clId="{E176290F-D075-B641-B246-AD76AD888FC1}" dt="2022-01-25T23:19:36.276" v="1595"/>
          <ac:spMkLst>
            <pc:docMk/>
            <pc:sldMk cId="2220128231" sldId="302"/>
            <ac:spMk id="5" creationId="{E1BC08B2-D66C-4C46-B717-2D6869A4ED34}"/>
          </ac:spMkLst>
        </pc:spChg>
        <pc:spChg chg="mod">
          <ac:chgData name="HECTOR BENITO DIEZ BERZOSA" userId="00cc69be-b3eb-4cd7-a4f0-0603092b665a" providerId="ADAL" clId="{E176290F-D075-B641-B246-AD76AD888FC1}" dt="2022-01-25T23:20:06.806" v="1600" actId="1076"/>
          <ac:spMkLst>
            <pc:docMk/>
            <pc:sldMk cId="2220128231" sldId="302"/>
            <ac:spMk id="18" creationId="{682FA048-00D6-48C4-9DC8-58D434E99597}"/>
          </ac:spMkLst>
        </pc:spChg>
        <pc:spChg chg="mod">
          <ac:chgData name="HECTOR BENITO DIEZ BERZOSA" userId="00cc69be-b3eb-4cd7-a4f0-0603092b665a" providerId="ADAL" clId="{E176290F-D075-B641-B246-AD76AD888FC1}" dt="2022-01-25T23:20:45.778" v="1651" actId="20577"/>
          <ac:spMkLst>
            <pc:docMk/>
            <pc:sldMk cId="2220128231" sldId="302"/>
            <ac:spMk id="19" creationId="{CE723F7E-7C33-478B-88F4-9B18932E6F42}"/>
          </ac:spMkLst>
        </pc:spChg>
        <pc:grpChg chg="add mod">
          <ac:chgData name="HECTOR BENITO DIEZ BERZOSA" userId="00cc69be-b3eb-4cd7-a4f0-0603092b665a" providerId="ADAL" clId="{E176290F-D075-B641-B246-AD76AD888FC1}" dt="2022-01-25T23:21:03.476" v="1654" actId="1076"/>
          <ac:grpSpMkLst>
            <pc:docMk/>
            <pc:sldMk cId="2220128231" sldId="302"/>
            <ac:grpSpMk id="7" creationId="{3E2FBE73-E2DB-8246-B434-91BA78B0F4B9}"/>
          </ac:grpSpMkLst>
        </pc:grpChg>
        <pc:picChg chg="mod">
          <ac:chgData name="HECTOR BENITO DIEZ BERZOSA" userId="00cc69be-b3eb-4cd7-a4f0-0603092b665a" providerId="ADAL" clId="{E176290F-D075-B641-B246-AD76AD888FC1}" dt="2022-01-25T23:19:36.276" v="1595"/>
          <ac:picMkLst>
            <pc:docMk/>
            <pc:sldMk cId="2220128231" sldId="302"/>
            <ac:picMk id="14" creationId="{D5E34EA1-89A2-49F8-8FFC-1B176318499E}"/>
          </ac:picMkLst>
        </pc:picChg>
      </pc:sldChg>
      <pc:sldChg chg="addSp delSp modSp mod">
        <pc:chgData name="HECTOR BENITO DIEZ BERZOSA" userId="00cc69be-b3eb-4cd7-a4f0-0603092b665a" providerId="ADAL" clId="{E176290F-D075-B641-B246-AD76AD888FC1}" dt="2022-01-25T21:45:42.029" v="32" actId="21"/>
        <pc:sldMkLst>
          <pc:docMk/>
          <pc:sldMk cId="843910117" sldId="303"/>
        </pc:sldMkLst>
        <pc:spChg chg="add del mod">
          <ac:chgData name="HECTOR BENITO DIEZ BERZOSA" userId="00cc69be-b3eb-4cd7-a4f0-0603092b665a" providerId="ADAL" clId="{E176290F-D075-B641-B246-AD76AD888FC1}" dt="2022-01-25T21:45:42.029" v="32" actId="21"/>
          <ac:spMkLst>
            <pc:docMk/>
            <pc:sldMk cId="843910117" sldId="303"/>
            <ac:spMk id="20" creationId="{CB472904-AF28-E848-876A-100AD267D92F}"/>
          </ac:spMkLst>
        </pc:spChg>
      </pc:sldChg>
      <pc:sldChg chg="addSp delSp modSp mod">
        <pc:chgData name="HECTOR BENITO DIEZ BERZOSA" userId="00cc69be-b3eb-4cd7-a4f0-0603092b665a" providerId="ADAL" clId="{E176290F-D075-B641-B246-AD76AD888FC1}" dt="2022-01-25T21:42:28.313" v="6" actId="21"/>
        <pc:sldMkLst>
          <pc:docMk/>
          <pc:sldMk cId="2970080680" sldId="304"/>
        </pc:sldMkLst>
        <pc:spChg chg="add del mod">
          <ac:chgData name="HECTOR BENITO DIEZ BERZOSA" userId="00cc69be-b3eb-4cd7-a4f0-0603092b665a" providerId="ADAL" clId="{E176290F-D075-B641-B246-AD76AD888FC1}" dt="2022-01-25T21:42:28.313" v="6" actId="21"/>
          <ac:spMkLst>
            <pc:docMk/>
            <pc:sldMk cId="2970080680" sldId="304"/>
            <ac:spMk id="14" creationId="{DF342ED0-0C4A-1B46-85E5-3BB5B8152024}"/>
          </ac:spMkLst>
        </pc:spChg>
      </pc:sldChg>
      <pc:sldChg chg="modSp add mod">
        <pc:chgData name="HECTOR BENITO DIEZ BERZOSA" userId="00cc69be-b3eb-4cd7-a4f0-0603092b665a" providerId="ADAL" clId="{E176290F-D075-B641-B246-AD76AD888FC1}" dt="2022-01-25T23:37:57.620" v="2087" actId="20577"/>
        <pc:sldMkLst>
          <pc:docMk/>
          <pc:sldMk cId="1026414532" sldId="305"/>
        </pc:sldMkLst>
        <pc:spChg chg="mod">
          <ac:chgData name="HECTOR BENITO DIEZ BERZOSA" userId="00cc69be-b3eb-4cd7-a4f0-0603092b665a" providerId="ADAL" clId="{E176290F-D075-B641-B246-AD76AD888FC1}" dt="2022-01-25T23:36:58.628" v="2038"/>
          <ac:spMkLst>
            <pc:docMk/>
            <pc:sldMk cId="1026414532" sldId="305"/>
            <ac:spMk id="7" creationId="{187028AE-6F76-4EE5-B2D0-697C53CEEF03}"/>
          </ac:spMkLst>
        </pc:spChg>
        <pc:spChg chg="mod">
          <ac:chgData name="HECTOR BENITO DIEZ BERZOSA" userId="00cc69be-b3eb-4cd7-a4f0-0603092b665a" providerId="ADAL" clId="{E176290F-D075-B641-B246-AD76AD888FC1}" dt="2022-01-25T23:37:03.922" v="2041" actId="20577"/>
          <ac:spMkLst>
            <pc:docMk/>
            <pc:sldMk cId="1026414532" sldId="305"/>
            <ac:spMk id="8" creationId="{5E8D3A87-A198-485F-AAF7-C1A4D5E1F66E}"/>
          </ac:spMkLst>
        </pc:spChg>
        <pc:spChg chg="mod">
          <ac:chgData name="HECTOR BENITO DIEZ BERZOSA" userId="00cc69be-b3eb-4cd7-a4f0-0603092b665a" providerId="ADAL" clId="{E176290F-D075-B641-B246-AD76AD888FC1}" dt="2022-01-25T23:37:57.620" v="2087" actId="20577"/>
          <ac:spMkLst>
            <pc:docMk/>
            <pc:sldMk cId="1026414532" sldId="305"/>
            <ac:spMk id="10" creationId="{DFF0F055-73DE-4CD5-A3FB-E07296A9B853}"/>
          </ac:spMkLst>
        </pc:spChg>
        <pc:spChg chg="mod">
          <ac:chgData name="HECTOR BENITO DIEZ BERZOSA" userId="00cc69be-b3eb-4cd7-a4f0-0603092b665a" providerId="ADAL" clId="{E176290F-D075-B641-B246-AD76AD888FC1}" dt="2022-01-25T23:33:06.802" v="1901" actId="1076"/>
          <ac:spMkLst>
            <pc:docMk/>
            <pc:sldMk cId="1026414532" sldId="305"/>
            <ac:spMk id="22" creationId="{14CA22F7-1180-47C8-AE95-BB37FDB8B94C}"/>
          </ac:spMkLst>
        </pc:spChg>
        <pc:grpChg chg="mod">
          <ac:chgData name="HECTOR BENITO DIEZ BERZOSA" userId="00cc69be-b3eb-4cd7-a4f0-0603092b665a" providerId="ADAL" clId="{E176290F-D075-B641-B246-AD76AD888FC1}" dt="2022-01-25T23:36:58.628" v="2038"/>
          <ac:grpSpMkLst>
            <pc:docMk/>
            <pc:sldMk cId="1026414532" sldId="305"/>
            <ac:grpSpMk id="5" creationId="{197BAE25-D5E7-3646-B8A1-905BD09B6B80}"/>
          </ac:grpSpMkLst>
        </pc:grpChg>
        <pc:picChg chg="mod">
          <ac:chgData name="HECTOR BENITO DIEZ BERZOSA" userId="00cc69be-b3eb-4cd7-a4f0-0603092b665a" providerId="ADAL" clId="{E176290F-D075-B641-B246-AD76AD888FC1}" dt="2022-01-25T23:36:58.628" v="2038"/>
          <ac:picMkLst>
            <pc:docMk/>
            <pc:sldMk cId="1026414532" sldId="305"/>
            <ac:picMk id="14" creationId="{D5E34EA1-89A2-49F8-8FFC-1B176318499E}"/>
          </ac:picMkLst>
        </pc:picChg>
        <pc:picChg chg="mod">
          <ac:chgData name="HECTOR BENITO DIEZ BERZOSA" userId="00cc69be-b3eb-4cd7-a4f0-0603092b665a" providerId="ADAL" clId="{E176290F-D075-B641-B246-AD76AD888FC1}" dt="2022-01-25T23:33:17.073" v="1903" actId="1076"/>
          <ac:picMkLst>
            <pc:docMk/>
            <pc:sldMk cId="1026414532" sldId="305"/>
            <ac:picMk id="21" creationId="{E0269469-58BE-46A3-9B24-932F2719EAA8}"/>
          </ac:picMkLst>
        </pc:picChg>
      </pc:sldChg>
      <pc:sldChg chg="modSp add mod">
        <pc:chgData name="HECTOR BENITO DIEZ BERZOSA" userId="00cc69be-b3eb-4cd7-a4f0-0603092b665a" providerId="ADAL" clId="{E176290F-D075-B641-B246-AD76AD888FC1}" dt="2022-01-25T23:47:03.092" v="2509" actId="1076"/>
        <pc:sldMkLst>
          <pc:docMk/>
          <pc:sldMk cId="2624915019" sldId="306"/>
        </pc:sldMkLst>
        <pc:spChg chg="mod">
          <ac:chgData name="HECTOR BENITO DIEZ BERZOSA" userId="00cc69be-b3eb-4cd7-a4f0-0603092b665a" providerId="ADAL" clId="{E176290F-D075-B641-B246-AD76AD888FC1}" dt="2022-01-25T23:42:24.161" v="2241" actId="313"/>
          <ac:spMkLst>
            <pc:docMk/>
            <pc:sldMk cId="2624915019" sldId="306"/>
            <ac:spMk id="6" creationId="{D8BFF60E-1B3C-423C-AFBA-95EE5A10F543}"/>
          </ac:spMkLst>
        </pc:spChg>
        <pc:spChg chg="mod">
          <ac:chgData name="HECTOR BENITO DIEZ BERZOSA" userId="00cc69be-b3eb-4cd7-a4f0-0603092b665a" providerId="ADAL" clId="{E176290F-D075-B641-B246-AD76AD888FC1}" dt="2022-01-25T23:47:03.092" v="2509" actId="1076"/>
          <ac:spMkLst>
            <pc:docMk/>
            <pc:sldMk cId="2624915019" sldId="306"/>
            <ac:spMk id="7" creationId="{CF7FEA45-90D9-400F-AE70-EC96AA476BAF}"/>
          </ac:spMkLst>
        </pc:spChg>
        <pc:spChg chg="mod">
          <ac:chgData name="HECTOR BENITO DIEZ BERZOSA" userId="00cc69be-b3eb-4cd7-a4f0-0603092b665a" providerId="ADAL" clId="{E176290F-D075-B641-B246-AD76AD888FC1}" dt="2022-01-25T23:46:52.058" v="2508" actId="20577"/>
          <ac:spMkLst>
            <pc:docMk/>
            <pc:sldMk cId="2624915019" sldId="306"/>
            <ac:spMk id="8" creationId="{9BAA0BA2-364D-465E-B976-7839E1B842F7}"/>
          </ac:spMkLst>
        </pc:spChg>
        <pc:spChg chg="mod">
          <ac:chgData name="HECTOR BENITO DIEZ BERZOSA" userId="00cc69be-b3eb-4cd7-a4f0-0603092b665a" providerId="ADAL" clId="{E176290F-D075-B641-B246-AD76AD888FC1}" dt="2022-01-25T23:41:04.101" v="2170" actId="20577"/>
          <ac:spMkLst>
            <pc:docMk/>
            <pc:sldMk cId="2624915019" sldId="306"/>
            <ac:spMk id="22" creationId="{14CA22F7-1180-47C8-AE95-BB37FDB8B94C}"/>
          </ac:spMkLst>
        </pc:spChg>
        <pc:picChg chg="mod">
          <ac:chgData name="HECTOR BENITO DIEZ BERZOSA" userId="00cc69be-b3eb-4cd7-a4f0-0603092b665a" providerId="ADAL" clId="{E176290F-D075-B641-B246-AD76AD888FC1}" dt="2022-01-25T23:40:35.919" v="2164" actId="14100"/>
          <ac:picMkLst>
            <pc:docMk/>
            <pc:sldMk cId="2624915019" sldId="306"/>
            <ac:picMk id="21" creationId="{E0269469-58BE-46A3-9B24-932F2719EAA8}"/>
          </ac:picMkLst>
        </pc:picChg>
      </pc:sldChg>
      <pc:sldChg chg="add mod ord modShow">
        <pc:chgData name="HECTOR BENITO DIEZ BERZOSA" userId="00cc69be-b3eb-4cd7-a4f0-0603092b665a" providerId="ADAL" clId="{E176290F-D075-B641-B246-AD76AD888FC1}" dt="2022-01-25T23:48:34.582" v="2542" actId="729"/>
        <pc:sldMkLst>
          <pc:docMk/>
          <pc:sldMk cId="211689406" sldId="307"/>
        </pc:sldMkLst>
      </pc:sldChg>
      <pc:sldChg chg="modSp add mod">
        <pc:chgData name="HECTOR BENITO DIEZ BERZOSA" userId="00cc69be-b3eb-4cd7-a4f0-0603092b665a" providerId="ADAL" clId="{E176290F-D075-B641-B246-AD76AD888FC1}" dt="2022-01-25T23:54:36.732" v="2711" actId="20577"/>
        <pc:sldMkLst>
          <pc:docMk/>
          <pc:sldMk cId="1796424202" sldId="308"/>
        </pc:sldMkLst>
        <pc:spChg chg="mod">
          <ac:chgData name="HECTOR BENITO DIEZ BERZOSA" userId="00cc69be-b3eb-4cd7-a4f0-0603092b665a" providerId="ADAL" clId="{E176290F-D075-B641-B246-AD76AD888FC1}" dt="2022-01-25T23:53:31.135" v="2671"/>
          <ac:spMkLst>
            <pc:docMk/>
            <pc:sldMk cId="1796424202" sldId="308"/>
            <ac:spMk id="6" creationId="{E2F5FB3F-A5C3-44D2-9E94-3A7E30F5B7AD}"/>
          </ac:spMkLst>
        </pc:spChg>
        <pc:spChg chg="mod">
          <ac:chgData name="HECTOR BENITO DIEZ BERZOSA" userId="00cc69be-b3eb-4cd7-a4f0-0603092b665a" providerId="ADAL" clId="{E176290F-D075-B641-B246-AD76AD888FC1}" dt="2022-01-25T23:53:58.189" v="2709" actId="20577"/>
          <ac:spMkLst>
            <pc:docMk/>
            <pc:sldMk cId="1796424202" sldId="308"/>
            <ac:spMk id="7" creationId="{C99FFF2E-F7F6-4B47-B2AE-908301A93931}"/>
          </ac:spMkLst>
        </pc:spChg>
        <pc:spChg chg="mod">
          <ac:chgData name="HECTOR BENITO DIEZ BERZOSA" userId="00cc69be-b3eb-4cd7-a4f0-0603092b665a" providerId="ADAL" clId="{E176290F-D075-B641-B246-AD76AD888FC1}" dt="2022-01-25T23:53:31.135" v="2671"/>
          <ac:spMkLst>
            <pc:docMk/>
            <pc:sldMk cId="1796424202" sldId="308"/>
            <ac:spMk id="8" creationId="{7B9B8C1B-FBAC-4FC7-A9AC-FF0A4165E360}"/>
          </ac:spMkLst>
        </pc:spChg>
        <pc:spChg chg="mod">
          <ac:chgData name="HECTOR BENITO DIEZ BERZOSA" userId="00cc69be-b3eb-4cd7-a4f0-0603092b665a" providerId="ADAL" clId="{E176290F-D075-B641-B246-AD76AD888FC1}" dt="2022-01-25T23:54:36.732" v="2711" actId="20577"/>
          <ac:spMkLst>
            <pc:docMk/>
            <pc:sldMk cId="1796424202" sldId="308"/>
            <ac:spMk id="22" creationId="{14CA22F7-1180-47C8-AE95-BB37FDB8B94C}"/>
          </ac:spMkLst>
        </pc:spChg>
        <pc:grpChg chg="mod">
          <ac:chgData name="HECTOR BENITO DIEZ BERZOSA" userId="00cc69be-b3eb-4cd7-a4f0-0603092b665a" providerId="ADAL" clId="{E176290F-D075-B641-B246-AD76AD888FC1}" dt="2022-01-25T23:53:31.135" v="2671"/>
          <ac:grpSpMkLst>
            <pc:docMk/>
            <pc:sldMk cId="1796424202" sldId="308"/>
            <ac:grpSpMk id="5" creationId="{29BA566F-EFEB-5548-8C01-DA0CAC9DF494}"/>
          </ac:grpSpMkLst>
        </pc:grpChg>
        <pc:picChg chg="mod">
          <ac:chgData name="HECTOR BENITO DIEZ BERZOSA" userId="00cc69be-b3eb-4cd7-a4f0-0603092b665a" providerId="ADAL" clId="{E176290F-D075-B641-B246-AD76AD888FC1}" dt="2022-01-25T23:53:31.135" v="2671"/>
          <ac:picMkLst>
            <pc:docMk/>
            <pc:sldMk cId="1796424202" sldId="308"/>
            <ac:picMk id="14" creationId="{D5E34EA1-89A2-49F8-8FFC-1B176318499E}"/>
          </ac:picMkLst>
        </pc:picChg>
        <pc:picChg chg="mod">
          <ac:chgData name="HECTOR BENITO DIEZ BERZOSA" userId="00cc69be-b3eb-4cd7-a4f0-0603092b665a" providerId="ADAL" clId="{E176290F-D075-B641-B246-AD76AD888FC1}" dt="2022-01-25T23:51:54.088" v="2622" actId="14100"/>
          <ac:picMkLst>
            <pc:docMk/>
            <pc:sldMk cId="1796424202" sldId="308"/>
            <ac:picMk id="21" creationId="{E0269469-58BE-46A3-9B24-932F2719EAA8}"/>
          </ac:picMkLst>
        </pc:picChg>
      </pc:sldChg>
      <pc:sldChg chg="modSp add mod">
        <pc:chgData name="HECTOR BENITO DIEZ BERZOSA" userId="00cc69be-b3eb-4cd7-a4f0-0603092b665a" providerId="ADAL" clId="{E176290F-D075-B641-B246-AD76AD888FC1}" dt="2022-01-26T00:01:16.403" v="2909" actId="1076"/>
        <pc:sldMkLst>
          <pc:docMk/>
          <pc:sldMk cId="654826367" sldId="309"/>
        </pc:sldMkLst>
        <pc:spChg chg="mod">
          <ac:chgData name="HECTOR BENITO DIEZ BERZOSA" userId="00cc69be-b3eb-4cd7-a4f0-0603092b665a" providerId="ADAL" clId="{E176290F-D075-B641-B246-AD76AD888FC1}" dt="2022-01-26T00:00:50.730" v="2905" actId="20577"/>
          <ac:spMkLst>
            <pc:docMk/>
            <pc:sldMk cId="654826367" sldId="309"/>
            <ac:spMk id="4" creationId="{888C2554-2699-4862-959D-4B940524F026}"/>
          </ac:spMkLst>
        </pc:spChg>
        <pc:spChg chg="mod">
          <ac:chgData name="HECTOR BENITO DIEZ BERZOSA" userId="00cc69be-b3eb-4cd7-a4f0-0603092b665a" providerId="ADAL" clId="{E176290F-D075-B641-B246-AD76AD888FC1}" dt="2022-01-26T00:01:00.226" v="2907" actId="14100"/>
          <ac:spMkLst>
            <pc:docMk/>
            <pc:sldMk cId="654826367" sldId="309"/>
            <ac:spMk id="18" creationId="{682FA048-00D6-48C4-9DC8-58D434E99597}"/>
          </ac:spMkLst>
        </pc:spChg>
        <pc:spChg chg="mod">
          <ac:chgData name="HECTOR BENITO DIEZ BERZOSA" userId="00cc69be-b3eb-4cd7-a4f0-0603092b665a" providerId="ADAL" clId="{E176290F-D075-B641-B246-AD76AD888FC1}" dt="2022-01-26T00:01:16.403" v="2909" actId="1076"/>
          <ac:spMkLst>
            <pc:docMk/>
            <pc:sldMk cId="654826367" sldId="309"/>
            <ac:spMk id="19" creationId="{CE723F7E-7C33-478B-88F4-9B18932E6F42}"/>
          </ac:spMkLst>
        </pc:spChg>
        <pc:spChg chg="mod">
          <ac:chgData name="HECTOR BENITO DIEZ BERZOSA" userId="00cc69be-b3eb-4cd7-a4f0-0603092b665a" providerId="ADAL" clId="{E176290F-D075-B641-B246-AD76AD888FC1}" dt="2022-01-25T23:58:50.173" v="2788" actId="20577"/>
          <ac:spMkLst>
            <pc:docMk/>
            <pc:sldMk cId="654826367" sldId="309"/>
            <ac:spMk id="22" creationId="{14CA22F7-1180-47C8-AE95-BB37FDB8B94C}"/>
          </ac:spMkLst>
        </pc:spChg>
        <pc:picChg chg="mod">
          <ac:chgData name="HECTOR BENITO DIEZ BERZOSA" userId="00cc69be-b3eb-4cd7-a4f0-0603092b665a" providerId="ADAL" clId="{E176290F-D075-B641-B246-AD76AD888FC1}" dt="2022-01-25T23:56:22.043" v="2755" actId="14100"/>
          <ac:picMkLst>
            <pc:docMk/>
            <pc:sldMk cId="654826367" sldId="309"/>
            <ac:picMk id="21" creationId="{E0269469-58BE-46A3-9B24-932F2719EAA8}"/>
          </ac:picMkLst>
        </pc:picChg>
      </pc:sldChg>
    </pc:docChg>
  </pc:docChgLst>
  <pc:docChgLst>
    <pc:chgData name="PABLO AMO TUDANCA" userId="S::pamot@educa.jcyl.es::b9a89003-e8bc-424b-aa13-cb66c98783dc" providerId="AD" clId="Web-{2DF83B9F-2C67-2C75-7EA6-991CC5DB09B6}"/>
    <pc:docChg chg="modSld">
      <pc:chgData name="PABLO AMO TUDANCA" userId="S::pamot@educa.jcyl.es::b9a89003-e8bc-424b-aa13-cb66c98783dc" providerId="AD" clId="Web-{2DF83B9F-2C67-2C75-7EA6-991CC5DB09B6}" dt="2022-01-27T12:34:11.065" v="1149" actId="20577"/>
      <pc:docMkLst>
        <pc:docMk/>
      </pc:docMkLst>
      <pc:sldChg chg="modSp">
        <pc:chgData name="PABLO AMO TUDANCA" userId="S::pamot@educa.jcyl.es::b9a89003-e8bc-424b-aa13-cb66c98783dc" providerId="AD" clId="Web-{2DF83B9F-2C67-2C75-7EA6-991CC5DB09B6}" dt="2022-01-27T12:33:16.517" v="1138" actId="1076"/>
        <pc:sldMkLst>
          <pc:docMk/>
          <pc:sldMk cId="654826367" sldId="309"/>
        </pc:sldMkLst>
        <pc:spChg chg="mod">
          <ac:chgData name="PABLO AMO TUDANCA" userId="S::pamot@educa.jcyl.es::b9a89003-e8bc-424b-aa13-cb66c98783dc" providerId="AD" clId="Web-{2DF83B9F-2C67-2C75-7EA6-991CC5DB09B6}" dt="2022-01-27T12:33:16.517" v="1138" actId="1076"/>
          <ac:spMkLst>
            <pc:docMk/>
            <pc:sldMk cId="654826367" sldId="309"/>
            <ac:spMk id="18" creationId="{682FA048-00D6-48C4-9DC8-58D434E99597}"/>
          </ac:spMkLst>
        </pc:spChg>
      </pc:sldChg>
      <pc:sldChg chg="addSp modSp">
        <pc:chgData name="PABLO AMO TUDANCA" userId="S::pamot@educa.jcyl.es::b9a89003-e8bc-424b-aa13-cb66c98783dc" providerId="AD" clId="Web-{2DF83B9F-2C67-2C75-7EA6-991CC5DB09B6}" dt="2022-01-27T12:27:46.089" v="782" actId="20577"/>
        <pc:sldMkLst>
          <pc:docMk/>
          <pc:sldMk cId="1842008986" sldId="324"/>
        </pc:sldMkLst>
        <pc:spChg chg="add mod">
          <ac:chgData name="PABLO AMO TUDANCA" userId="S::pamot@educa.jcyl.es::b9a89003-e8bc-424b-aa13-cb66c98783dc" providerId="AD" clId="Web-{2DF83B9F-2C67-2C75-7EA6-991CC5DB09B6}" dt="2022-01-27T12:26:07.602" v="708" actId="20577"/>
          <ac:spMkLst>
            <pc:docMk/>
            <pc:sldMk cId="1842008986" sldId="324"/>
            <ac:spMk id="2" creationId="{C2E61CDE-9A0C-431C-8758-5943873EB78A}"/>
          </ac:spMkLst>
        </pc:spChg>
        <pc:spChg chg="add mod">
          <ac:chgData name="PABLO AMO TUDANCA" userId="S::pamot@educa.jcyl.es::b9a89003-e8bc-424b-aa13-cb66c98783dc" providerId="AD" clId="Web-{2DF83B9F-2C67-2C75-7EA6-991CC5DB09B6}" dt="2022-01-27T12:26:48.244" v="756" actId="20577"/>
          <ac:spMkLst>
            <pc:docMk/>
            <pc:sldMk cId="1842008986" sldId="324"/>
            <ac:spMk id="3" creationId="{7A2096CE-97A8-426E-8327-2BC67E2CA6C9}"/>
          </ac:spMkLst>
        </pc:spChg>
        <pc:spChg chg="add mod">
          <ac:chgData name="PABLO AMO TUDANCA" userId="S::pamot@educa.jcyl.es::b9a89003-e8bc-424b-aa13-cb66c98783dc" providerId="AD" clId="Web-{2DF83B9F-2C67-2C75-7EA6-991CC5DB09B6}" dt="2022-01-27T12:20:04.126" v="315" actId="20577"/>
          <ac:spMkLst>
            <pc:docMk/>
            <pc:sldMk cId="1842008986" sldId="324"/>
            <ac:spMk id="5" creationId="{5D901AD0-B848-46E3-B3EB-52A3D3E8FB66}"/>
          </ac:spMkLst>
        </pc:spChg>
        <pc:spChg chg="add mod">
          <ac:chgData name="PABLO AMO TUDANCA" userId="S::pamot@educa.jcyl.es::b9a89003-e8bc-424b-aa13-cb66c98783dc" providerId="AD" clId="Web-{2DF83B9F-2C67-2C75-7EA6-991CC5DB09B6}" dt="2022-01-27T12:20:57.533" v="382" actId="20577"/>
          <ac:spMkLst>
            <pc:docMk/>
            <pc:sldMk cId="1842008986" sldId="324"/>
            <ac:spMk id="6" creationId="{800BAC26-AFD4-49E0-9512-F30FC04EBE21}"/>
          </ac:spMkLst>
        </pc:spChg>
        <pc:spChg chg="add mod">
          <ac:chgData name="PABLO AMO TUDANCA" userId="S::pamot@educa.jcyl.es::b9a89003-e8bc-424b-aa13-cb66c98783dc" providerId="AD" clId="Web-{2DF83B9F-2C67-2C75-7EA6-991CC5DB09B6}" dt="2022-01-27T12:27:46.089" v="782" actId="20577"/>
          <ac:spMkLst>
            <pc:docMk/>
            <pc:sldMk cId="1842008986" sldId="324"/>
            <ac:spMk id="7" creationId="{30CC6269-026F-495F-857A-FB0644A53ADD}"/>
          </ac:spMkLst>
        </pc:spChg>
        <pc:spChg chg="add mod">
          <ac:chgData name="PABLO AMO TUDANCA" userId="S::pamot@educa.jcyl.es::b9a89003-e8bc-424b-aa13-cb66c98783dc" providerId="AD" clId="Web-{2DF83B9F-2C67-2C75-7EA6-991CC5DB09B6}" dt="2022-01-27T12:24:26.819" v="577" actId="20577"/>
          <ac:spMkLst>
            <pc:docMk/>
            <pc:sldMk cId="1842008986" sldId="324"/>
            <ac:spMk id="10" creationId="{F2A1033B-36D2-4A5B-9562-FE831ECC7466}"/>
          </ac:spMkLst>
        </pc:spChg>
        <pc:spChg chg="mod">
          <ac:chgData name="PABLO AMO TUDANCA" userId="S::pamot@educa.jcyl.es::b9a89003-e8bc-424b-aa13-cb66c98783dc" providerId="AD" clId="Web-{2DF83B9F-2C67-2C75-7EA6-991CC5DB09B6}" dt="2022-01-27T12:16:57.966" v="20" actId="20577"/>
          <ac:spMkLst>
            <pc:docMk/>
            <pc:sldMk cId="1842008986" sldId="324"/>
            <ac:spMk id="94" creationId="{A78576F8-D2ED-4328-ABF3-393E973F58CB}"/>
          </ac:spMkLst>
        </pc:spChg>
      </pc:sldChg>
      <pc:sldChg chg="addSp delSp modSp">
        <pc:chgData name="PABLO AMO TUDANCA" userId="S::pamot@educa.jcyl.es::b9a89003-e8bc-424b-aa13-cb66c98783dc" providerId="AD" clId="Web-{2DF83B9F-2C67-2C75-7EA6-991CC5DB09B6}" dt="2022-01-27T12:28:09.230" v="787"/>
        <pc:sldMkLst>
          <pc:docMk/>
          <pc:sldMk cId="2072303242" sldId="333"/>
        </pc:sldMkLst>
        <pc:spChg chg="add del mod">
          <ac:chgData name="PABLO AMO TUDANCA" userId="S::pamot@educa.jcyl.es::b9a89003-e8bc-424b-aa13-cb66c98783dc" providerId="AD" clId="Web-{2DF83B9F-2C67-2C75-7EA6-991CC5DB09B6}" dt="2022-01-27T12:28:09.230" v="787"/>
          <ac:spMkLst>
            <pc:docMk/>
            <pc:sldMk cId="2072303242" sldId="333"/>
            <ac:spMk id="2" creationId="{4FF6844F-76ED-40EE-8F4A-2BD3657E9CD1}"/>
          </ac:spMkLst>
        </pc:spChg>
      </pc:sldChg>
      <pc:sldChg chg="addSp modSp">
        <pc:chgData name="PABLO AMO TUDANCA" userId="S::pamot@educa.jcyl.es::b9a89003-e8bc-424b-aa13-cb66c98783dc" providerId="AD" clId="Web-{2DF83B9F-2C67-2C75-7EA6-991CC5DB09B6}" dt="2022-01-27T12:34:11.065" v="1149" actId="20577"/>
        <pc:sldMkLst>
          <pc:docMk/>
          <pc:sldMk cId="3089663669" sldId="334"/>
        </pc:sldMkLst>
        <pc:spChg chg="add mod">
          <ac:chgData name="PABLO AMO TUDANCA" userId="S::pamot@educa.jcyl.es::b9a89003-e8bc-424b-aa13-cb66c98783dc" providerId="AD" clId="Web-{2DF83B9F-2C67-2C75-7EA6-991CC5DB09B6}" dt="2022-01-27T12:32:42.142" v="1111" actId="20577"/>
          <ac:spMkLst>
            <pc:docMk/>
            <pc:sldMk cId="3089663669" sldId="334"/>
            <ac:spMk id="2" creationId="{2922EC1A-67F2-4179-BBCB-3013734404D6}"/>
          </ac:spMkLst>
        </pc:spChg>
        <pc:spChg chg="add mod">
          <ac:chgData name="PABLO AMO TUDANCA" userId="S::pamot@educa.jcyl.es::b9a89003-e8bc-424b-aa13-cb66c98783dc" providerId="AD" clId="Web-{2DF83B9F-2C67-2C75-7EA6-991CC5DB09B6}" dt="2022-01-27T12:32:49.954" v="1114" actId="1076"/>
          <ac:spMkLst>
            <pc:docMk/>
            <pc:sldMk cId="3089663669" sldId="334"/>
            <ac:spMk id="3" creationId="{1B83E299-3310-442A-8D02-7A11042A5B68}"/>
          </ac:spMkLst>
        </pc:spChg>
        <pc:spChg chg="add mod">
          <ac:chgData name="PABLO AMO TUDANCA" userId="S::pamot@educa.jcyl.es::b9a89003-e8bc-424b-aa13-cb66c98783dc" providerId="AD" clId="Web-{2DF83B9F-2C67-2C75-7EA6-991CC5DB09B6}" dt="2022-01-27T12:33:27.658" v="1143" actId="20577"/>
          <ac:spMkLst>
            <pc:docMk/>
            <pc:sldMk cId="3089663669" sldId="334"/>
            <ac:spMk id="5" creationId="{42A7C82E-4188-4F17-983F-2C43A22939F7}"/>
          </ac:spMkLst>
        </pc:spChg>
        <pc:spChg chg="add mod">
          <ac:chgData name="PABLO AMO TUDANCA" userId="S::pamot@educa.jcyl.es::b9a89003-e8bc-424b-aa13-cb66c98783dc" providerId="AD" clId="Web-{2DF83B9F-2C67-2C75-7EA6-991CC5DB09B6}" dt="2022-01-27T12:34:11.065" v="1149" actId="20577"/>
          <ac:spMkLst>
            <pc:docMk/>
            <pc:sldMk cId="3089663669" sldId="334"/>
            <ac:spMk id="6" creationId="{8E9C24D9-9C9C-4869-A463-4E451555107C}"/>
          </ac:spMkLst>
        </pc:spChg>
        <pc:spChg chg="add mod">
          <ac:chgData name="PABLO AMO TUDANCA" userId="S::pamot@educa.jcyl.es::b9a89003-e8bc-424b-aa13-cb66c98783dc" providerId="AD" clId="Web-{2DF83B9F-2C67-2C75-7EA6-991CC5DB09B6}" dt="2022-01-27T12:29:37.685" v="954" actId="20577"/>
          <ac:spMkLst>
            <pc:docMk/>
            <pc:sldMk cId="3089663669" sldId="334"/>
            <ac:spMk id="40" creationId="{92B6F3F1-3503-4E23-AAF9-A2272DD07384}"/>
          </ac:spMkLst>
        </pc:spChg>
        <pc:spChg chg="add mod">
          <ac:chgData name="PABLO AMO TUDANCA" userId="S::pamot@educa.jcyl.es::b9a89003-e8bc-424b-aa13-cb66c98783dc" providerId="AD" clId="Web-{2DF83B9F-2C67-2C75-7EA6-991CC5DB09B6}" dt="2022-01-27T12:30:23.092" v="984" actId="20577"/>
          <ac:spMkLst>
            <pc:docMk/>
            <pc:sldMk cId="3089663669" sldId="334"/>
            <ac:spMk id="42" creationId="{92B6F3F1-3503-4E23-AAF9-A2272DD07384}"/>
          </ac:spMkLst>
        </pc:spChg>
        <pc:spChg chg="mod">
          <ac:chgData name="PABLO AMO TUDANCA" userId="S::pamot@educa.jcyl.es::b9a89003-e8bc-424b-aa13-cb66c98783dc" providerId="AD" clId="Web-{2DF83B9F-2C67-2C75-7EA6-991CC5DB09B6}" dt="2022-01-27T12:30:02.310" v="975"/>
          <ac:spMkLst>
            <pc:docMk/>
            <pc:sldMk cId="3089663669" sldId="334"/>
            <ac:spMk id="72" creationId="{3EB11234-B962-4F54-B36C-38E960B583C9}"/>
          </ac:spMkLst>
        </pc:spChg>
        <pc:spChg chg="mod">
          <ac:chgData name="PABLO AMO TUDANCA" userId="S::pamot@educa.jcyl.es::b9a89003-e8bc-424b-aa13-cb66c98783dc" providerId="AD" clId="Web-{2DF83B9F-2C67-2C75-7EA6-991CC5DB09B6}" dt="2022-01-27T12:28:42.262" v="835" actId="20577"/>
          <ac:spMkLst>
            <pc:docMk/>
            <pc:sldMk cId="3089663669" sldId="334"/>
            <ac:spMk id="94" creationId="{A78576F8-D2ED-4328-ABF3-393E973F58CB}"/>
          </ac:spMkLst>
        </pc:spChg>
      </pc:sldChg>
    </pc:docChg>
  </pc:docChgLst>
  <pc:docChgLst>
    <pc:chgData name="LUIS MIGUEL VILLALAIN SANTAMARIA" userId="S::vilsanmi@educa.jcyl.es::032b0b2f-d961-45cc-9704-32a028d7df81" providerId="AD" clId="Web-{01830CB6-44BA-4A07-87C2-16D27D33A741}"/>
    <pc:docChg chg="addSld delSld modSld sldOrd">
      <pc:chgData name="LUIS MIGUEL VILLALAIN SANTAMARIA" userId="S::vilsanmi@educa.jcyl.es::032b0b2f-d961-45cc-9704-32a028d7df81" providerId="AD" clId="Web-{01830CB6-44BA-4A07-87C2-16D27D33A741}" dt="2022-01-14T16:40:02.751" v="413" actId="20577"/>
      <pc:docMkLst>
        <pc:docMk/>
      </pc:docMkLst>
      <pc:sldChg chg="addSp delSp modSp del">
        <pc:chgData name="LUIS MIGUEL VILLALAIN SANTAMARIA" userId="S::vilsanmi@educa.jcyl.es::032b0b2f-d961-45cc-9704-32a028d7df81" providerId="AD" clId="Web-{01830CB6-44BA-4A07-87C2-16D27D33A741}" dt="2022-01-14T16:23:58.185" v="396"/>
        <pc:sldMkLst>
          <pc:docMk/>
          <pc:sldMk cId="4092849676" sldId="258"/>
        </pc:sldMkLst>
        <pc:spChg chg="del">
          <ac:chgData name="LUIS MIGUEL VILLALAIN SANTAMARIA" userId="S::vilsanmi@educa.jcyl.es::032b0b2f-d961-45cc-9704-32a028d7df81" providerId="AD" clId="Web-{01830CB6-44BA-4A07-87C2-16D27D33A741}" dt="2022-01-14T12:54:58.326" v="2"/>
          <ac:spMkLst>
            <pc:docMk/>
            <pc:sldMk cId="4092849676" sldId="258"/>
            <ac:spMk id="2" creationId="{2ECBDE13-0271-4F65-8F4D-619C74874121}"/>
          </ac:spMkLst>
        </pc:spChg>
        <pc:spChg chg="add del">
          <ac:chgData name="LUIS MIGUEL VILLALAIN SANTAMARIA" userId="S::vilsanmi@educa.jcyl.es::032b0b2f-d961-45cc-9704-32a028d7df81" providerId="AD" clId="Web-{01830CB6-44BA-4A07-87C2-16D27D33A741}" dt="2022-01-14T12:56:58.095" v="20"/>
          <ac:spMkLst>
            <pc:docMk/>
            <pc:sldMk cId="4092849676" sldId="258"/>
            <ac:spMk id="5" creationId="{D96A151A-B74E-4DA1-A2F2-5060F7E7D994}"/>
          </ac:spMkLst>
        </pc:spChg>
        <pc:spChg chg="add del">
          <ac:chgData name="LUIS MIGUEL VILLALAIN SANTAMARIA" userId="S::vilsanmi@educa.jcyl.es::032b0b2f-d961-45cc-9704-32a028d7df81" providerId="AD" clId="Web-{01830CB6-44BA-4A07-87C2-16D27D33A741}" dt="2022-01-14T12:56:56.892" v="19"/>
          <ac:spMkLst>
            <pc:docMk/>
            <pc:sldMk cId="4092849676" sldId="258"/>
            <ac:spMk id="6" creationId="{71E4D82E-4795-46AE-8CCB-3AFA42DAFEDD}"/>
          </ac:spMkLst>
        </pc:spChg>
        <pc:spChg chg="add mod">
          <ac:chgData name="LUIS MIGUEL VILLALAIN SANTAMARIA" userId="S::vilsanmi@educa.jcyl.es::032b0b2f-d961-45cc-9704-32a028d7df81" providerId="AD" clId="Web-{01830CB6-44BA-4A07-87C2-16D27D33A741}" dt="2022-01-14T12:56:45.220" v="17"/>
          <ac:spMkLst>
            <pc:docMk/>
            <pc:sldMk cId="4092849676" sldId="258"/>
            <ac:spMk id="7" creationId="{B271895B-B64A-49AB-80E2-72A80662A01F}"/>
          </ac:spMkLst>
        </pc:spChg>
        <pc:spChg chg="add mod">
          <ac:chgData name="LUIS MIGUEL VILLALAIN SANTAMARIA" userId="S::vilsanmi@educa.jcyl.es::032b0b2f-d961-45cc-9704-32a028d7df81" providerId="AD" clId="Web-{01830CB6-44BA-4A07-87C2-16D27D33A741}" dt="2022-01-14T12:57:10.845" v="24" actId="1076"/>
          <ac:spMkLst>
            <pc:docMk/>
            <pc:sldMk cId="4092849676" sldId="258"/>
            <ac:spMk id="11" creationId="{5AE3AD18-E125-480F-8EE6-082926A0E79C}"/>
          </ac:spMkLst>
        </pc:spChg>
        <pc:picChg chg="add del mod">
          <ac:chgData name="LUIS MIGUEL VILLALAIN SANTAMARIA" userId="S::vilsanmi@educa.jcyl.es::032b0b2f-d961-45cc-9704-32a028d7df81" providerId="AD" clId="Web-{01830CB6-44BA-4A07-87C2-16D27D33A741}" dt="2022-01-14T12:55:07.717" v="4"/>
          <ac:picMkLst>
            <pc:docMk/>
            <pc:sldMk cId="4092849676" sldId="258"/>
            <ac:picMk id="3" creationId="{378DAE20-DF0C-411A-96EC-97D15E9253A6}"/>
          </ac:picMkLst>
        </pc:picChg>
        <pc:picChg chg="add mod">
          <ac:chgData name="LUIS MIGUEL VILLALAIN SANTAMARIA" userId="S::vilsanmi@educa.jcyl.es::032b0b2f-d961-45cc-9704-32a028d7df81" providerId="AD" clId="Web-{01830CB6-44BA-4A07-87C2-16D27D33A741}" dt="2022-01-14T12:56:53.954" v="18" actId="1076"/>
          <ac:picMkLst>
            <pc:docMk/>
            <pc:sldMk cId="4092849676" sldId="258"/>
            <ac:picMk id="4" creationId="{682E3CD6-49FA-484C-A926-28CE76E30BC5}"/>
          </ac:picMkLst>
        </pc:picChg>
        <pc:picChg chg="add del mod">
          <ac:chgData name="LUIS MIGUEL VILLALAIN SANTAMARIA" userId="S::vilsanmi@educa.jcyl.es::032b0b2f-d961-45cc-9704-32a028d7df81" providerId="AD" clId="Web-{01830CB6-44BA-4A07-87C2-16D27D33A741}" dt="2022-01-14T12:57:03.720" v="22"/>
          <ac:picMkLst>
            <pc:docMk/>
            <pc:sldMk cId="4092849676" sldId="258"/>
            <ac:picMk id="8" creationId="{7EE313F7-94BA-443E-82D7-660D311915E1}"/>
          </ac:picMkLst>
        </pc:picChg>
      </pc:sldChg>
      <pc:sldChg chg="del">
        <pc:chgData name="LUIS MIGUEL VILLALAIN SANTAMARIA" userId="S::vilsanmi@educa.jcyl.es::032b0b2f-d961-45cc-9704-32a028d7df81" providerId="AD" clId="Web-{01830CB6-44BA-4A07-87C2-16D27D33A741}" dt="2022-01-14T16:05:03.489" v="36"/>
        <pc:sldMkLst>
          <pc:docMk/>
          <pc:sldMk cId="2440776556" sldId="261"/>
        </pc:sldMkLst>
      </pc:sldChg>
      <pc:sldChg chg="add del ord replId">
        <pc:chgData name="LUIS MIGUEL VILLALAIN SANTAMARIA" userId="S::vilsanmi@educa.jcyl.es::032b0b2f-d961-45cc-9704-32a028d7df81" providerId="AD" clId="Web-{01830CB6-44BA-4A07-87C2-16D27D33A741}" dt="2022-01-14T16:05:04.989" v="37"/>
        <pc:sldMkLst>
          <pc:docMk/>
          <pc:sldMk cId="1568693288" sldId="268"/>
        </pc:sldMkLst>
      </pc:sldChg>
      <pc:sldChg chg="add replId">
        <pc:chgData name="LUIS MIGUEL VILLALAIN SANTAMARIA" userId="S::vilsanmi@educa.jcyl.es::032b0b2f-d961-45cc-9704-32a028d7df81" providerId="AD" clId="Web-{01830CB6-44BA-4A07-87C2-16D27D33A741}" dt="2022-01-14T12:57:33.049" v="25"/>
        <pc:sldMkLst>
          <pc:docMk/>
          <pc:sldMk cId="2972078593" sldId="269"/>
        </pc:sldMkLst>
      </pc:sldChg>
      <pc:sldChg chg="addSp delSp modSp add ord">
        <pc:chgData name="LUIS MIGUEL VILLALAIN SANTAMARIA" userId="S::vilsanmi@educa.jcyl.es::032b0b2f-d961-45cc-9704-32a028d7df81" providerId="AD" clId="Web-{01830CB6-44BA-4A07-87C2-16D27D33A741}" dt="2022-01-14T16:22:40.058" v="395" actId="20577"/>
        <pc:sldMkLst>
          <pc:docMk/>
          <pc:sldMk cId="1317959774" sldId="270"/>
        </pc:sldMkLst>
        <pc:spChg chg="add del">
          <ac:chgData name="LUIS MIGUEL VILLALAIN SANTAMARIA" userId="S::vilsanmi@educa.jcyl.es::032b0b2f-d961-45cc-9704-32a028d7df81" providerId="AD" clId="Web-{01830CB6-44BA-4A07-87C2-16D27D33A741}" dt="2022-01-14T16:07:22.070" v="67"/>
          <ac:spMkLst>
            <pc:docMk/>
            <pc:sldMk cId="1317959774" sldId="270"/>
            <ac:spMk id="2" creationId="{E0C2E23E-1C4C-466C-9A29-B5A02A320C88}"/>
          </ac:spMkLst>
        </pc:spChg>
        <pc:spChg chg="add mod">
          <ac:chgData name="LUIS MIGUEL VILLALAIN SANTAMARIA" userId="S::vilsanmi@educa.jcyl.es::032b0b2f-d961-45cc-9704-32a028d7df81" providerId="AD" clId="Web-{01830CB6-44BA-4A07-87C2-16D27D33A741}" dt="2022-01-14T16:22:07.167" v="392" actId="14100"/>
          <ac:spMkLst>
            <pc:docMk/>
            <pc:sldMk cId="1317959774" sldId="270"/>
            <ac:spMk id="3" creationId="{EC459543-40FC-4E76-83C3-5383F08CE0A6}"/>
          </ac:spMkLst>
        </pc:spChg>
        <pc:spChg chg="del">
          <ac:chgData name="LUIS MIGUEL VILLALAIN SANTAMARIA" userId="S::vilsanmi@educa.jcyl.es::032b0b2f-d961-45cc-9704-32a028d7df81" providerId="AD" clId="Web-{01830CB6-44BA-4A07-87C2-16D27D33A741}" dt="2022-01-14T16:16:36.987" v="284"/>
          <ac:spMkLst>
            <pc:docMk/>
            <pc:sldMk cId="1317959774" sldId="270"/>
            <ac:spMk id="4" creationId="{45C06C33-6027-405A-9E2E-B8286834E5BC}"/>
          </ac:spMkLst>
        </pc:spChg>
        <pc:spChg chg="add mod">
          <ac:chgData name="LUIS MIGUEL VILLALAIN SANTAMARIA" userId="S::vilsanmi@educa.jcyl.es::032b0b2f-d961-45cc-9704-32a028d7df81" providerId="AD" clId="Web-{01830CB6-44BA-4A07-87C2-16D27D33A741}" dt="2022-01-14T16:19:11.490" v="329" actId="14100"/>
          <ac:spMkLst>
            <pc:docMk/>
            <pc:sldMk cId="1317959774" sldId="270"/>
            <ac:spMk id="6" creationId="{1C4372D1-1895-4628-A5C1-059C7D55C6EB}"/>
          </ac:spMkLst>
        </pc:spChg>
        <pc:spChg chg="add mod">
          <ac:chgData name="LUIS MIGUEL VILLALAIN SANTAMARIA" userId="S::vilsanmi@educa.jcyl.es::032b0b2f-d961-45cc-9704-32a028d7df81" providerId="AD" clId="Web-{01830CB6-44BA-4A07-87C2-16D27D33A741}" dt="2022-01-14T16:19:37.617" v="337" actId="1076"/>
          <ac:spMkLst>
            <pc:docMk/>
            <pc:sldMk cId="1317959774" sldId="270"/>
            <ac:spMk id="7" creationId="{EB042EB6-8CEC-4E54-9677-2F5931AFD822}"/>
          </ac:spMkLst>
        </pc:spChg>
        <pc:spChg chg="add mod">
          <ac:chgData name="LUIS MIGUEL VILLALAIN SANTAMARIA" userId="S::vilsanmi@educa.jcyl.es::032b0b2f-d961-45cc-9704-32a028d7df81" providerId="AD" clId="Web-{01830CB6-44BA-4A07-87C2-16D27D33A741}" dt="2022-01-14T16:19:48.773" v="342" actId="20577"/>
          <ac:spMkLst>
            <pc:docMk/>
            <pc:sldMk cId="1317959774" sldId="270"/>
            <ac:spMk id="33" creationId="{75C47F55-01D9-4FB4-8D11-BFC7C052619B}"/>
          </ac:spMkLst>
        </pc:spChg>
        <pc:spChg chg="add mod">
          <ac:chgData name="LUIS MIGUEL VILLALAIN SANTAMARIA" userId="S::vilsanmi@educa.jcyl.es::032b0b2f-d961-45cc-9704-32a028d7df81" providerId="AD" clId="Web-{01830CB6-44BA-4A07-87C2-16D27D33A741}" dt="2022-01-14T16:21:58.166" v="391" actId="1076"/>
          <ac:spMkLst>
            <pc:docMk/>
            <pc:sldMk cId="1317959774" sldId="270"/>
            <ac:spMk id="34" creationId="{7C118373-BE53-44C1-9EE7-62A3B03DCD1B}"/>
          </ac:spMkLst>
        </pc:spChg>
        <pc:spChg chg="add mod">
          <ac:chgData name="LUIS MIGUEL VILLALAIN SANTAMARIA" userId="S::vilsanmi@educa.jcyl.es::032b0b2f-d961-45cc-9704-32a028d7df81" providerId="AD" clId="Web-{01830CB6-44BA-4A07-87C2-16D27D33A741}" dt="2022-01-14T16:20:57.775" v="367" actId="20577"/>
          <ac:spMkLst>
            <pc:docMk/>
            <pc:sldMk cId="1317959774" sldId="270"/>
            <ac:spMk id="35" creationId="{FC260693-D062-44FF-BF29-B331E4FED906}"/>
          </ac:spMkLst>
        </pc:spChg>
        <pc:spChg chg="add mod">
          <ac:chgData name="LUIS MIGUEL VILLALAIN SANTAMARIA" userId="S::vilsanmi@educa.jcyl.es::032b0b2f-d961-45cc-9704-32a028d7df81" providerId="AD" clId="Web-{01830CB6-44BA-4A07-87C2-16D27D33A741}" dt="2022-01-14T16:22:40.058" v="395" actId="20577"/>
          <ac:spMkLst>
            <pc:docMk/>
            <pc:sldMk cId="1317959774" sldId="270"/>
            <ac:spMk id="36" creationId="{E878C8C9-5A6D-4A34-8214-4C259FA09157}"/>
          </ac:spMkLst>
        </pc:spChg>
        <pc:spChg chg="del">
          <ac:chgData name="LUIS MIGUEL VILLALAIN SANTAMARIA" userId="S::vilsanmi@educa.jcyl.es::032b0b2f-d961-45cc-9704-32a028d7df81" providerId="AD" clId="Web-{01830CB6-44BA-4A07-87C2-16D27D33A741}" dt="2022-01-14T16:07:16.273" v="64"/>
          <ac:spMkLst>
            <pc:docMk/>
            <pc:sldMk cId="1317959774" sldId="270"/>
            <ac:spMk id="37" creationId="{3624ABA6-4842-4575-B152-E6A35B014A3C}"/>
          </ac:spMkLst>
        </pc:spChg>
        <pc:spChg chg="add mod">
          <ac:chgData name="LUIS MIGUEL VILLALAIN SANTAMARIA" userId="S::vilsanmi@educa.jcyl.es::032b0b2f-d961-45cc-9704-32a028d7df81" providerId="AD" clId="Web-{01830CB6-44BA-4A07-87C2-16D27D33A741}" dt="2022-01-14T16:21:55.901" v="390" actId="20577"/>
          <ac:spMkLst>
            <pc:docMk/>
            <pc:sldMk cId="1317959774" sldId="270"/>
            <ac:spMk id="38" creationId="{9D4630E9-86EA-4003-BC6B-EA5D2A030E2A}"/>
          </ac:spMkLst>
        </pc:spChg>
        <pc:grpChg chg="del">
          <ac:chgData name="LUIS MIGUEL VILLALAIN SANTAMARIA" userId="S::vilsanmi@educa.jcyl.es::032b0b2f-d961-45cc-9704-32a028d7df81" providerId="AD" clId="Web-{01830CB6-44BA-4A07-87C2-16D27D33A741}" dt="2022-01-14T16:07:28.007" v="69"/>
          <ac:grpSpMkLst>
            <pc:docMk/>
            <pc:sldMk cId="1317959774" sldId="270"/>
            <ac:grpSpMk id="27" creationId="{0BC9EC33-6A77-4B41-92DC-4645A7349CBC}"/>
          </ac:grpSpMkLst>
        </pc:grpChg>
        <pc:picChg chg="add">
          <ac:chgData name="LUIS MIGUEL VILLALAIN SANTAMARIA" userId="S::vilsanmi@educa.jcyl.es::032b0b2f-d961-45cc-9704-32a028d7df81" providerId="AD" clId="Web-{01830CB6-44BA-4A07-87C2-16D27D33A741}" dt="2022-01-14T16:09:29.197" v="80"/>
          <ac:picMkLst>
            <pc:docMk/>
            <pc:sldMk cId="1317959774" sldId="270"/>
            <ac:picMk id="5" creationId="{765008DF-B4D1-4EBC-A19E-9E460E0A60A8}"/>
          </ac:picMkLst>
        </pc:picChg>
        <pc:picChg chg="del">
          <ac:chgData name="LUIS MIGUEL VILLALAIN SANTAMARIA" userId="S::vilsanmi@educa.jcyl.es::032b0b2f-d961-45cc-9704-32a028d7df81" providerId="AD" clId="Web-{01830CB6-44BA-4A07-87C2-16D27D33A741}" dt="2022-01-14T16:07:25.804" v="68"/>
          <ac:picMkLst>
            <pc:docMk/>
            <pc:sldMk cId="1317959774" sldId="270"/>
            <ac:picMk id="30" creationId="{66E7F477-ED59-4E85-A5EA-B8D2AD8AEE23}"/>
          </ac:picMkLst>
        </pc:picChg>
        <pc:picChg chg="mod">
          <ac:chgData name="LUIS MIGUEL VILLALAIN SANTAMARIA" userId="S::vilsanmi@educa.jcyl.es::032b0b2f-d961-45cc-9704-32a028d7df81" providerId="AD" clId="Web-{01830CB6-44BA-4A07-87C2-16D27D33A741}" dt="2022-01-14T16:21:11.525" v="370" actId="14100"/>
          <ac:picMkLst>
            <pc:docMk/>
            <pc:sldMk cId="1317959774" sldId="270"/>
            <ac:picMk id="5130" creationId="{90C5A701-6C5F-477A-AF57-F386B4EF954E}"/>
          </ac:picMkLst>
        </pc:picChg>
        <pc:picChg chg="mod">
          <ac:chgData name="LUIS MIGUEL VILLALAIN SANTAMARIA" userId="S::vilsanmi@educa.jcyl.es::032b0b2f-d961-45cc-9704-32a028d7df81" providerId="AD" clId="Web-{01830CB6-44BA-4A07-87C2-16D27D33A741}" dt="2022-01-14T16:20:17.711" v="351" actId="14100"/>
          <ac:picMkLst>
            <pc:docMk/>
            <pc:sldMk cId="1317959774" sldId="270"/>
            <ac:picMk id="5132" creationId="{61F246B3-FE41-44F9-9268-887336FF1075}"/>
          </ac:picMkLst>
        </pc:picChg>
      </pc:sldChg>
      <pc:sldChg chg="addSp delSp modSp add ord">
        <pc:chgData name="LUIS MIGUEL VILLALAIN SANTAMARIA" userId="S::vilsanmi@educa.jcyl.es::032b0b2f-d961-45cc-9704-32a028d7df81" providerId="AD" clId="Web-{01830CB6-44BA-4A07-87C2-16D27D33A741}" dt="2022-01-14T16:16:12.612" v="277" actId="20577"/>
        <pc:sldMkLst>
          <pc:docMk/>
          <pc:sldMk cId="3614971024" sldId="271"/>
        </pc:sldMkLst>
        <pc:spChg chg="add del">
          <ac:chgData name="LUIS MIGUEL VILLALAIN SANTAMARIA" userId="S::vilsanmi@educa.jcyl.es::032b0b2f-d961-45cc-9704-32a028d7df81" providerId="AD" clId="Web-{01830CB6-44BA-4A07-87C2-16D27D33A741}" dt="2022-01-14T16:07:11.038" v="63"/>
          <ac:spMkLst>
            <pc:docMk/>
            <pc:sldMk cId="3614971024" sldId="271"/>
            <ac:spMk id="4" creationId="{D7E63220-D0A4-44D5-A89F-A9B1B533EE79}"/>
          </ac:spMkLst>
        </pc:spChg>
        <pc:spChg chg="add">
          <ac:chgData name="LUIS MIGUEL VILLALAIN SANTAMARIA" userId="S::vilsanmi@educa.jcyl.es::032b0b2f-d961-45cc-9704-32a028d7df81" providerId="AD" clId="Web-{01830CB6-44BA-4A07-87C2-16D27D33A741}" dt="2022-01-14T16:07:06.413" v="62"/>
          <ac:spMkLst>
            <pc:docMk/>
            <pc:sldMk cId="3614971024" sldId="271"/>
            <ac:spMk id="5" creationId="{DAB39445-B420-4E18-81BB-5C50059E77AC}"/>
          </ac:spMkLst>
        </pc:spChg>
        <pc:spChg chg="add mod">
          <ac:chgData name="LUIS MIGUEL VILLALAIN SANTAMARIA" userId="S::vilsanmi@educa.jcyl.es::032b0b2f-d961-45cc-9704-32a028d7df81" providerId="AD" clId="Web-{01830CB6-44BA-4A07-87C2-16D27D33A741}" dt="2022-01-14T16:16:12.612" v="277" actId="20577"/>
          <ac:spMkLst>
            <pc:docMk/>
            <pc:sldMk cId="3614971024" sldId="271"/>
            <ac:spMk id="7" creationId="{17F5E778-8D57-43A2-A433-81AC7C222154}"/>
          </ac:spMkLst>
        </pc:spChg>
        <pc:spChg chg="del">
          <ac:chgData name="LUIS MIGUEL VILLALAIN SANTAMARIA" userId="S::vilsanmi@educa.jcyl.es::032b0b2f-d961-45cc-9704-32a028d7df81" providerId="AD" clId="Web-{01830CB6-44BA-4A07-87C2-16D27D33A741}" dt="2022-01-14T16:07:05.304" v="60"/>
          <ac:spMkLst>
            <pc:docMk/>
            <pc:sldMk cId="3614971024" sldId="271"/>
            <ac:spMk id="37" creationId="{3624ABA6-4842-4575-B152-E6A35B014A3C}"/>
          </ac:spMkLst>
        </pc:spChg>
        <pc:grpChg chg="del">
          <ac:chgData name="LUIS MIGUEL VILLALAIN SANTAMARIA" userId="S::vilsanmi@educa.jcyl.es::032b0b2f-d961-45cc-9704-32a028d7df81" providerId="AD" clId="Web-{01830CB6-44BA-4A07-87C2-16D27D33A741}" dt="2022-01-14T16:09:21.431" v="78"/>
          <ac:grpSpMkLst>
            <pc:docMk/>
            <pc:sldMk cId="3614971024" sldId="271"/>
            <ac:grpSpMk id="27" creationId="{0BC9EC33-6A77-4B41-92DC-4645A7349CBC}"/>
          </ac:grpSpMkLst>
        </pc:grpChg>
        <pc:picChg chg="add">
          <ac:chgData name="LUIS MIGUEL VILLALAIN SANTAMARIA" userId="S::vilsanmi@educa.jcyl.es::032b0b2f-d961-45cc-9704-32a028d7df81" providerId="AD" clId="Web-{01830CB6-44BA-4A07-87C2-16D27D33A741}" dt="2022-01-14T16:09:21.697" v="79"/>
          <ac:picMkLst>
            <pc:docMk/>
            <pc:sldMk cId="3614971024" sldId="271"/>
            <ac:picMk id="6" creationId="{FB0B2BCE-FF09-4D61-86D0-0AEB18ED73C9}"/>
          </ac:picMkLst>
        </pc:picChg>
      </pc:sldChg>
      <pc:sldChg chg="addSp delSp modSp add ord">
        <pc:chgData name="LUIS MIGUEL VILLALAIN SANTAMARIA" userId="S::vilsanmi@educa.jcyl.es::032b0b2f-d961-45cc-9704-32a028d7df81" providerId="AD" clId="Web-{01830CB6-44BA-4A07-87C2-16D27D33A741}" dt="2022-01-14T16:40:02.751" v="413" actId="20577"/>
        <pc:sldMkLst>
          <pc:docMk/>
          <pc:sldMk cId="3266662958" sldId="272"/>
        </pc:sldMkLst>
        <pc:spChg chg="add">
          <ac:chgData name="LUIS MIGUEL VILLALAIN SANTAMARIA" userId="S::vilsanmi@educa.jcyl.es::032b0b2f-d961-45cc-9704-32a028d7df81" providerId="AD" clId="Web-{01830CB6-44BA-4A07-87C2-16D27D33A741}" dt="2022-01-14T16:06:49.944" v="58"/>
          <ac:spMkLst>
            <pc:docMk/>
            <pc:sldMk cId="3266662958" sldId="272"/>
            <ac:spMk id="2" creationId="{15546F44-E48A-4C7A-9493-FC051A3D3E58}"/>
          </ac:spMkLst>
        </pc:spChg>
        <pc:spChg chg="add">
          <ac:chgData name="LUIS MIGUEL VILLALAIN SANTAMARIA" userId="S::vilsanmi@educa.jcyl.es::032b0b2f-d961-45cc-9704-32a028d7df81" providerId="AD" clId="Web-{01830CB6-44BA-4A07-87C2-16D27D33A741}" dt="2022-01-14T16:06:56.007" v="59"/>
          <ac:spMkLst>
            <pc:docMk/>
            <pc:sldMk cId="3266662958" sldId="272"/>
            <ac:spMk id="3" creationId="{085F9717-EC57-48D8-9568-B3E1B116923C}"/>
          </ac:spMkLst>
        </pc:spChg>
        <pc:spChg chg="add mod">
          <ac:chgData name="LUIS MIGUEL VILLALAIN SANTAMARIA" userId="S::vilsanmi@educa.jcyl.es::032b0b2f-d961-45cc-9704-32a028d7df81" providerId="AD" clId="Web-{01830CB6-44BA-4A07-87C2-16D27D33A741}" dt="2022-01-14T16:14:08.156" v="207" actId="1076"/>
          <ac:spMkLst>
            <pc:docMk/>
            <pc:sldMk cId="3266662958" sldId="272"/>
            <ac:spMk id="7" creationId="{187B28FB-FB9C-4334-942C-802C56F54411}"/>
          </ac:spMkLst>
        </pc:spChg>
        <pc:spChg chg="mod">
          <ac:chgData name="LUIS MIGUEL VILLALAIN SANTAMARIA" userId="S::vilsanmi@educa.jcyl.es::032b0b2f-d961-45cc-9704-32a028d7df81" providerId="AD" clId="Web-{01830CB6-44BA-4A07-87C2-16D27D33A741}" dt="2022-01-14T16:40:02.751" v="413" actId="20577"/>
          <ac:spMkLst>
            <pc:docMk/>
            <pc:sldMk cId="3266662958" sldId="272"/>
            <ac:spMk id="9" creationId="{9B0E7748-3E6B-4B36-97A8-59DC26DFB02C}"/>
          </ac:spMkLst>
        </pc:spChg>
        <pc:spChg chg="add mod">
          <ac:chgData name="LUIS MIGUEL VILLALAIN SANTAMARIA" userId="S::vilsanmi@educa.jcyl.es::032b0b2f-d961-45cc-9704-32a028d7df81" providerId="AD" clId="Web-{01830CB6-44BA-4A07-87C2-16D27D33A741}" dt="2022-01-14T16:14:55.938" v="242" actId="20577"/>
          <ac:spMkLst>
            <pc:docMk/>
            <pc:sldMk cId="3266662958" sldId="272"/>
            <ac:spMk id="33" creationId="{9A53F6BA-5AC6-435A-A13C-0F31ED86757D}"/>
          </ac:spMkLst>
        </pc:spChg>
        <pc:spChg chg="del">
          <ac:chgData name="LUIS MIGUEL VILLALAIN SANTAMARIA" userId="S::vilsanmi@educa.jcyl.es::032b0b2f-d961-45cc-9704-32a028d7df81" providerId="AD" clId="Web-{01830CB6-44BA-4A07-87C2-16D27D33A741}" dt="2022-01-14T16:06:48.506" v="57"/>
          <ac:spMkLst>
            <pc:docMk/>
            <pc:sldMk cId="3266662958" sldId="272"/>
            <ac:spMk id="36" creationId="{00C22580-FE63-41C9-AEE7-F73F1C44EF7F}"/>
          </ac:spMkLst>
        </pc:spChg>
        <pc:spChg chg="del">
          <ac:chgData name="LUIS MIGUEL VILLALAIN SANTAMARIA" userId="S::vilsanmi@educa.jcyl.es::032b0b2f-d961-45cc-9704-32a028d7df81" providerId="AD" clId="Web-{01830CB6-44BA-4A07-87C2-16D27D33A741}" dt="2022-01-14T16:06:48.506" v="56"/>
          <ac:spMkLst>
            <pc:docMk/>
            <pc:sldMk cId="3266662958" sldId="272"/>
            <ac:spMk id="37" creationId="{3624ABA6-4842-4575-B152-E6A35B014A3C}"/>
          </ac:spMkLst>
        </pc:spChg>
        <pc:grpChg chg="del">
          <ac:chgData name="LUIS MIGUEL VILLALAIN SANTAMARIA" userId="S::vilsanmi@educa.jcyl.es::032b0b2f-d961-45cc-9704-32a028d7df81" providerId="AD" clId="Web-{01830CB6-44BA-4A07-87C2-16D27D33A741}" dt="2022-01-14T16:09:16.650" v="76"/>
          <ac:grpSpMkLst>
            <pc:docMk/>
            <pc:sldMk cId="3266662958" sldId="272"/>
            <ac:grpSpMk id="27" creationId="{0BC9EC33-6A77-4B41-92DC-4645A7349CBC}"/>
          </ac:grpSpMkLst>
        </pc:grpChg>
        <pc:picChg chg="add">
          <ac:chgData name="LUIS MIGUEL VILLALAIN SANTAMARIA" userId="S::vilsanmi@educa.jcyl.es::032b0b2f-d961-45cc-9704-32a028d7df81" providerId="AD" clId="Web-{01830CB6-44BA-4A07-87C2-16D27D33A741}" dt="2022-01-14T16:09:17.916" v="77"/>
          <ac:picMkLst>
            <pc:docMk/>
            <pc:sldMk cId="3266662958" sldId="272"/>
            <ac:picMk id="4" creationId="{C7BF61E6-D3EB-451D-9628-BB6F5F9B3C8D}"/>
          </ac:picMkLst>
        </pc:picChg>
        <pc:picChg chg="add del">
          <ac:chgData name="LUIS MIGUEL VILLALAIN SANTAMARIA" userId="S::vilsanmi@educa.jcyl.es::032b0b2f-d961-45cc-9704-32a028d7df81" providerId="AD" clId="Web-{01830CB6-44BA-4A07-87C2-16D27D33A741}" dt="2022-01-14T16:12:00.716" v="142"/>
          <ac:picMkLst>
            <pc:docMk/>
            <pc:sldMk cId="3266662958" sldId="272"/>
            <ac:picMk id="5" creationId="{F00B2CCB-0E17-49D1-A0F5-8B3DC930954B}"/>
          </ac:picMkLst>
        </pc:picChg>
        <pc:picChg chg="add del">
          <ac:chgData name="LUIS MIGUEL VILLALAIN SANTAMARIA" userId="S::vilsanmi@educa.jcyl.es::032b0b2f-d961-45cc-9704-32a028d7df81" providerId="AD" clId="Web-{01830CB6-44BA-4A07-87C2-16D27D33A741}" dt="2022-01-14T16:12:11.013" v="144"/>
          <ac:picMkLst>
            <pc:docMk/>
            <pc:sldMk cId="3266662958" sldId="272"/>
            <ac:picMk id="6" creationId="{7D0161CF-DD7A-4BC2-B6B7-4921D5B6E963}"/>
          </ac:picMkLst>
        </pc:picChg>
      </pc:sldChg>
      <pc:sldChg chg="addSp delSp modSp add ord">
        <pc:chgData name="LUIS MIGUEL VILLALAIN SANTAMARIA" userId="S::vilsanmi@educa.jcyl.es::032b0b2f-d961-45cc-9704-32a028d7df81" providerId="AD" clId="Web-{01830CB6-44BA-4A07-87C2-16D27D33A741}" dt="2022-01-14T16:11:54.231" v="140" actId="14100"/>
        <pc:sldMkLst>
          <pc:docMk/>
          <pc:sldMk cId="2555871949" sldId="273"/>
        </pc:sldMkLst>
        <pc:spChg chg="add mod">
          <ac:chgData name="LUIS MIGUEL VILLALAIN SANTAMARIA" userId="S::vilsanmi@educa.jcyl.es::032b0b2f-d961-45cc-9704-32a028d7df81" providerId="AD" clId="Web-{01830CB6-44BA-4A07-87C2-16D27D33A741}" dt="2022-01-14T16:11:54.231" v="140" actId="14100"/>
          <ac:spMkLst>
            <pc:docMk/>
            <pc:sldMk cId="2555871949" sldId="273"/>
            <ac:spMk id="3" creationId="{74173C5C-AD9A-4790-870A-1F3746A1804E}"/>
          </ac:spMkLst>
        </pc:spChg>
        <pc:spChg chg="mod">
          <ac:chgData name="LUIS MIGUEL VILLALAIN SANTAMARIA" userId="S::vilsanmi@educa.jcyl.es::032b0b2f-d961-45cc-9704-32a028d7df81" providerId="AD" clId="Web-{01830CB6-44BA-4A07-87C2-16D27D33A741}" dt="2022-01-14T16:06:35.662" v="55" actId="1076"/>
          <ac:spMkLst>
            <pc:docMk/>
            <pc:sldMk cId="2555871949" sldId="273"/>
            <ac:spMk id="27" creationId="{9FF504A4-2A5E-421B-A4E7-4BB445E95169}"/>
          </ac:spMkLst>
        </pc:spChg>
        <pc:spChg chg="mod">
          <ac:chgData name="LUIS MIGUEL VILLALAIN SANTAMARIA" userId="S::vilsanmi@educa.jcyl.es::032b0b2f-d961-45cc-9704-32a028d7df81" providerId="AD" clId="Web-{01830CB6-44BA-4A07-87C2-16D27D33A741}" dt="2022-01-14T16:06:00.724" v="53" actId="20577"/>
          <ac:spMkLst>
            <pc:docMk/>
            <pc:sldMk cId="2555871949" sldId="273"/>
            <ac:spMk id="30" creationId="{B26D13E6-A049-49FD-8653-9E4F93B071D0}"/>
          </ac:spMkLst>
        </pc:spChg>
        <pc:spChg chg="mod">
          <ac:chgData name="LUIS MIGUEL VILLALAIN SANTAMARIA" userId="S::vilsanmi@educa.jcyl.es::032b0b2f-d961-45cc-9704-32a028d7df81" providerId="AD" clId="Web-{01830CB6-44BA-4A07-87C2-16D27D33A741}" dt="2022-01-14T16:05:39.271" v="41" actId="1076"/>
          <ac:spMkLst>
            <pc:docMk/>
            <pc:sldMk cId="2555871949" sldId="273"/>
            <ac:spMk id="34" creationId="{175255CF-B1C8-4B4A-8F1D-9BC8FCDC02BA}"/>
          </ac:spMkLst>
        </pc:spChg>
        <pc:grpChg chg="del">
          <ac:chgData name="LUIS MIGUEL VILLALAIN SANTAMARIA" userId="S::vilsanmi@educa.jcyl.es::032b0b2f-d961-45cc-9704-32a028d7df81" providerId="AD" clId="Web-{01830CB6-44BA-4A07-87C2-16D27D33A741}" dt="2022-01-14T16:07:40.367" v="71"/>
          <ac:grpSpMkLst>
            <pc:docMk/>
            <pc:sldMk cId="2555871949" sldId="273"/>
            <ac:grpSpMk id="28" creationId="{A0C5AF98-930E-46DD-A245-22941F21B766}"/>
          </ac:grpSpMkLst>
        </pc:grpChg>
        <pc:picChg chg="add mod">
          <ac:chgData name="LUIS MIGUEL VILLALAIN SANTAMARIA" userId="S::vilsanmi@educa.jcyl.es::032b0b2f-d961-45cc-9704-32a028d7df81" providerId="AD" clId="Web-{01830CB6-44BA-4A07-87C2-16D27D33A741}" dt="2022-01-14T16:09:08.697" v="75" actId="1076"/>
          <ac:picMkLst>
            <pc:docMk/>
            <pc:sldMk cId="2555871949" sldId="273"/>
            <ac:picMk id="2" creationId="{DC339F79-DDFA-4536-80C3-1502CA0C4181}"/>
          </ac:picMkLst>
        </pc:picChg>
        <pc:picChg chg="del">
          <ac:chgData name="LUIS MIGUEL VILLALAIN SANTAMARIA" userId="S::vilsanmi@educa.jcyl.es::032b0b2f-d961-45cc-9704-32a028d7df81" providerId="AD" clId="Web-{01830CB6-44BA-4A07-87C2-16D27D33A741}" dt="2022-01-14T16:07:33.164" v="70"/>
          <ac:picMkLst>
            <pc:docMk/>
            <pc:sldMk cId="2555871949" sldId="273"/>
            <ac:picMk id="31" creationId="{6758EE41-E2E8-418A-9C32-1D725BCC3FC8}"/>
          </ac:picMkLst>
        </pc:picChg>
        <pc:picChg chg="mod">
          <ac:chgData name="LUIS MIGUEL VILLALAIN SANTAMARIA" userId="S::vilsanmi@educa.jcyl.es::032b0b2f-d961-45cc-9704-32a028d7df81" providerId="AD" clId="Web-{01830CB6-44BA-4A07-87C2-16D27D33A741}" dt="2022-01-14T16:05:30.614" v="39" actId="1076"/>
          <ac:picMkLst>
            <pc:docMk/>
            <pc:sldMk cId="2555871949" sldId="273"/>
            <ac:picMk id="35" creationId="{F80352F6-66B1-430C-8218-32795547DEA1}"/>
          </ac:picMkLst>
        </pc:picChg>
      </pc:sldChg>
      <pc:sldChg chg="add del ord">
        <pc:chgData name="LUIS MIGUEL VILLALAIN SANTAMARIA" userId="S::vilsanmi@educa.jcyl.es::032b0b2f-d961-45cc-9704-32a028d7df81" providerId="AD" clId="Web-{01830CB6-44BA-4A07-87C2-16D27D33A741}" dt="2022-01-14T16:06:32.100" v="54"/>
        <pc:sldMkLst>
          <pc:docMk/>
          <pc:sldMk cId="1772461389" sldId="274"/>
        </pc:sldMkLst>
      </pc:sldChg>
      <pc:sldChg chg="addSp modSp new mod ord setBg">
        <pc:chgData name="LUIS MIGUEL VILLALAIN SANTAMARIA" userId="S::vilsanmi@educa.jcyl.es::032b0b2f-d961-45cc-9704-32a028d7df81" providerId="AD" clId="Web-{01830CB6-44BA-4A07-87C2-16D27D33A741}" dt="2022-01-14T16:25:42.155" v="409"/>
        <pc:sldMkLst>
          <pc:docMk/>
          <pc:sldMk cId="2502809869" sldId="274"/>
        </pc:sldMkLst>
        <pc:picChg chg="add mod">
          <ac:chgData name="LUIS MIGUEL VILLALAIN SANTAMARIA" userId="S::vilsanmi@educa.jcyl.es::032b0b2f-d961-45cc-9704-32a028d7df81" providerId="AD" clId="Web-{01830CB6-44BA-4A07-87C2-16D27D33A741}" dt="2022-01-14T16:25:39.655" v="408" actId="14100"/>
          <ac:picMkLst>
            <pc:docMk/>
            <pc:sldMk cId="2502809869" sldId="274"/>
            <ac:picMk id="2" creationId="{0E17CB2C-FD06-49C3-8436-B53832221009}"/>
          </ac:picMkLst>
        </pc:picChg>
      </pc:sldChg>
      <pc:sldChg chg="addSp modSp new del mod ord setBg">
        <pc:chgData name="LUIS MIGUEL VILLALAIN SANTAMARIA" userId="S::vilsanmi@educa.jcyl.es::032b0b2f-d961-45cc-9704-32a028d7df81" providerId="AD" clId="Web-{01830CB6-44BA-4A07-87C2-16D27D33A741}" dt="2022-01-14T16:25:01.842" v="403"/>
        <pc:sldMkLst>
          <pc:docMk/>
          <pc:sldMk cId="3889479256" sldId="274"/>
        </pc:sldMkLst>
        <pc:picChg chg="add mod">
          <ac:chgData name="LUIS MIGUEL VILLALAIN SANTAMARIA" userId="S::vilsanmi@educa.jcyl.es::032b0b2f-d961-45cc-9704-32a028d7df81" providerId="AD" clId="Web-{01830CB6-44BA-4A07-87C2-16D27D33A741}" dt="2022-01-14T16:24:23.857" v="401" actId="14100"/>
          <ac:picMkLst>
            <pc:docMk/>
            <pc:sldMk cId="3889479256" sldId="274"/>
            <ac:picMk id="2" creationId="{A14679D4-AD21-4FE3-A93E-ABD47727E240}"/>
          </ac:picMkLst>
        </pc:picChg>
      </pc:sldChg>
    </pc:docChg>
  </pc:docChgLst>
  <pc:docChgLst>
    <pc:chgData name="PABLO AMO TUDANCA" userId="S::pamot@educa.jcyl.es::b9a89003-e8bc-424b-aa13-cb66c98783dc" providerId="AD" clId="Web-{DB40B18E-477C-420E-02BF-CC357B80979A}"/>
    <pc:docChg chg="addSld modSld">
      <pc:chgData name="PABLO AMO TUDANCA" userId="S::pamot@educa.jcyl.es::b9a89003-e8bc-424b-aa13-cb66c98783dc" providerId="AD" clId="Web-{DB40B18E-477C-420E-02BF-CC357B80979A}" dt="2022-01-20T17:32:27.206" v="935" actId="1076"/>
      <pc:docMkLst>
        <pc:docMk/>
      </pc:docMkLst>
      <pc:sldChg chg="modSp">
        <pc:chgData name="PABLO AMO TUDANCA" userId="S::pamot@educa.jcyl.es::b9a89003-e8bc-424b-aa13-cb66c98783dc" providerId="AD" clId="Web-{DB40B18E-477C-420E-02BF-CC357B80979A}" dt="2022-01-20T17:32:27.206" v="935" actId="1076"/>
        <pc:sldMkLst>
          <pc:docMk/>
          <pc:sldMk cId="3266662958" sldId="272"/>
        </pc:sldMkLst>
        <pc:spChg chg="mod">
          <ac:chgData name="PABLO AMO TUDANCA" userId="S::pamot@educa.jcyl.es::b9a89003-e8bc-424b-aa13-cb66c98783dc" providerId="AD" clId="Web-{DB40B18E-477C-420E-02BF-CC357B80979A}" dt="2022-01-20T17:32:19.438" v="934" actId="1076"/>
          <ac:spMkLst>
            <pc:docMk/>
            <pc:sldMk cId="3266662958" sldId="272"/>
            <ac:spMk id="18" creationId="{CC9F112A-BA10-44B1-9075-A677773D6B3E}"/>
          </ac:spMkLst>
        </pc:spChg>
        <pc:spChg chg="mod">
          <ac:chgData name="PABLO AMO TUDANCA" userId="S::pamot@educa.jcyl.es::b9a89003-e8bc-424b-aa13-cb66c98783dc" providerId="AD" clId="Web-{DB40B18E-477C-420E-02BF-CC357B80979A}" dt="2022-01-20T17:32:27.206" v="935" actId="1076"/>
          <ac:spMkLst>
            <pc:docMk/>
            <pc:sldMk cId="3266662958" sldId="272"/>
            <ac:spMk id="19" creationId="{A1A0CE6E-6DA3-41A5-828B-1D87002A1BC1}"/>
          </ac:spMkLst>
        </pc:spChg>
      </pc:sldChg>
      <pc:sldChg chg="addSp delSp modSp add replId">
        <pc:chgData name="PABLO AMO TUDANCA" userId="S::pamot@educa.jcyl.es::b9a89003-e8bc-424b-aa13-cb66c98783dc" providerId="AD" clId="Web-{DB40B18E-477C-420E-02BF-CC357B80979A}" dt="2022-01-20T17:25:04.724" v="931" actId="20577"/>
        <pc:sldMkLst>
          <pc:docMk/>
          <pc:sldMk cId="2050069679" sldId="290"/>
        </pc:sldMkLst>
        <pc:spChg chg="mod">
          <ac:chgData name="PABLO AMO TUDANCA" userId="S::pamot@educa.jcyl.es::b9a89003-e8bc-424b-aa13-cb66c98783dc" providerId="AD" clId="Web-{DB40B18E-477C-420E-02BF-CC357B80979A}" dt="2022-01-20T17:20:34.640" v="584" actId="1076"/>
          <ac:spMkLst>
            <pc:docMk/>
            <pc:sldMk cId="2050069679" sldId="290"/>
            <ac:spMk id="3" creationId="{435EADDF-D036-4B20-A784-127048F933CA}"/>
          </ac:spMkLst>
        </pc:spChg>
        <pc:spChg chg="mod">
          <ac:chgData name="PABLO AMO TUDANCA" userId="S::pamot@educa.jcyl.es::b9a89003-e8bc-424b-aa13-cb66c98783dc" providerId="AD" clId="Web-{DB40B18E-477C-420E-02BF-CC357B80979A}" dt="2022-01-20T17:25:04.724" v="931" actId="20577"/>
          <ac:spMkLst>
            <pc:docMk/>
            <pc:sldMk cId="2050069679" sldId="290"/>
            <ac:spMk id="5" creationId="{E1BC08B2-D66C-4C46-B717-2D6869A4ED34}"/>
          </ac:spMkLst>
        </pc:spChg>
        <pc:graphicFrameChg chg="add del mod modGraphic">
          <ac:chgData name="PABLO AMO TUDANCA" userId="S::pamot@educa.jcyl.es::b9a89003-e8bc-424b-aa13-cb66c98783dc" providerId="AD" clId="Web-{DB40B18E-477C-420E-02BF-CC357B80979A}" dt="2022-01-20T17:12:27.970" v="6"/>
          <ac:graphicFrameMkLst>
            <pc:docMk/>
            <pc:sldMk cId="2050069679" sldId="290"/>
            <ac:graphicFrameMk id="26" creationId="{3085894A-2999-4B6A-A769-E7321C544A62}"/>
          </ac:graphicFrameMkLst>
        </pc:graphicFrameChg>
        <pc:graphicFrameChg chg="add mod modGraphic">
          <ac:chgData name="PABLO AMO TUDANCA" userId="S::pamot@educa.jcyl.es::b9a89003-e8bc-424b-aa13-cb66c98783dc" providerId="AD" clId="Web-{DB40B18E-477C-420E-02BF-CC357B80979A}" dt="2022-01-20T17:15:21.974" v="97" actId="1076"/>
          <ac:graphicFrameMkLst>
            <pc:docMk/>
            <pc:sldMk cId="2050069679" sldId="290"/>
            <ac:graphicFrameMk id="33" creationId="{2044DA4D-AE8C-4D41-9B9F-F38CB345B87A}"/>
          </ac:graphicFrameMkLst>
        </pc:graphicFrameChg>
        <pc:graphicFrameChg chg="del mod">
          <ac:chgData name="PABLO AMO TUDANCA" userId="S::pamot@educa.jcyl.es::b9a89003-e8bc-424b-aa13-cb66c98783dc" providerId="AD" clId="Web-{DB40B18E-477C-420E-02BF-CC357B80979A}" dt="2022-01-20T17:11:57.641" v="4"/>
          <ac:graphicFrameMkLst>
            <pc:docMk/>
            <pc:sldMk cId="2050069679" sldId="290"/>
            <ac:graphicFrameMk id="50" creationId="{2912BA7E-6EA6-4C8B-A6C4-C77E10495588}"/>
          </ac:graphicFrameMkLst>
        </pc:graphicFrameChg>
      </pc:sldChg>
    </pc:docChg>
  </pc:docChgLst>
  <pc:docChgLst>
    <pc:chgData name="FERNANDO CASTAÑO HERNANDEZ" userId="S::fernando.casher.1@educa.jcyl.es::b2a651b8-f41d-4f3f-9b64-79e217430945" providerId="AD" clId="Web-{8493B155-1124-307D-2093-A6724F797861}"/>
    <pc:docChg chg="addSld modSld">
      <pc:chgData name="FERNANDO CASTAÑO HERNANDEZ" userId="S::fernando.casher.1@educa.jcyl.es::b2a651b8-f41d-4f3f-9b64-79e217430945" providerId="AD" clId="Web-{8493B155-1124-307D-2093-A6724F797861}" dt="2022-01-21T16:47:46.761" v="20"/>
      <pc:docMkLst>
        <pc:docMk/>
      </pc:docMkLst>
      <pc:sldChg chg="mod modShow">
        <pc:chgData name="FERNANDO CASTAÑO HERNANDEZ" userId="S::fernando.casher.1@educa.jcyl.es::b2a651b8-f41d-4f3f-9b64-79e217430945" providerId="AD" clId="Web-{8493B155-1124-307D-2093-A6724F797861}" dt="2022-01-21T15:56:40.142" v="7"/>
        <pc:sldMkLst>
          <pc:docMk/>
          <pc:sldMk cId="3614971024" sldId="271"/>
        </pc:sldMkLst>
      </pc:sldChg>
      <pc:sldChg chg="addSp delSp modSp">
        <pc:chgData name="FERNANDO CASTAÑO HERNANDEZ" userId="S::fernando.casher.1@educa.jcyl.es::b2a651b8-f41d-4f3f-9b64-79e217430945" providerId="AD" clId="Web-{8493B155-1124-307D-2093-A6724F797861}" dt="2022-01-21T15:57:35.348" v="10" actId="1076"/>
        <pc:sldMkLst>
          <pc:docMk/>
          <pc:sldMk cId="3266662958" sldId="272"/>
        </pc:sldMkLst>
        <pc:spChg chg="mod">
          <ac:chgData name="FERNANDO CASTAÑO HERNANDEZ" userId="S::fernando.casher.1@educa.jcyl.es::b2a651b8-f41d-4f3f-9b64-79e217430945" providerId="AD" clId="Web-{8493B155-1124-307D-2093-A6724F797861}" dt="2022-01-21T15:57:35.348" v="10" actId="1076"/>
          <ac:spMkLst>
            <pc:docMk/>
            <pc:sldMk cId="3266662958" sldId="272"/>
            <ac:spMk id="2" creationId="{15546F44-E48A-4C7A-9493-FC051A3D3E58}"/>
          </ac:spMkLst>
        </pc:spChg>
        <pc:spChg chg="del">
          <ac:chgData name="FERNANDO CASTAÑO HERNANDEZ" userId="S::fernando.casher.1@educa.jcyl.es::b2a651b8-f41d-4f3f-9b64-79e217430945" providerId="AD" clId="Web-{8493B155-1124-307D-2093-A6724F797861}" dt="2022-01-21T15:57:17.160" v="8"/>
          <ac:spMkLst>
            <pc:docMk/>
            <pc:sldMk cId="3266662958" sldId="272"/>
            <ac:spMk id="3" creationId="{085F9717-EC57-48D8-9568-B3E1B116923C}"/>
          </ac:spMkLst>
        </pc:spChg>
        <pc:spChg chg="add">
          <ac:chgData name="FERNANDO CASTAÑO HERNANDEZ" userId="S::fernando.casher.1@educa.jcyl.es::b2a651b8-f41d-4f3f-9b64-79e217430945" providerId="AD" clId="Web-{8493B155-1124-307D-2093-A6724F797861}" dt="2022-01-21T15:57:18.004" v="9"/>
          <ac:spMkLst>
            <pc:docMk/>
            <pc:sldMk cId="3266662958" sldId="272"/>
            <ac:spMk id="12" creationId="{EEFDE991-9DD6-42DA-9E06-5F63FFFF093A}"/>
          </ac:spMkLst>
        </pc:spChg>
        <pc:spChg chg="mod">
          <ac:chgData name="FERNANDO CASTAÑO HERNANDEZ" userId="S::fernando.casher.1@educa.jcyl.es::b2a651b8-f41d-4f3f-9b64-79e217430945" providerId="AD" clId="Web-{8493B155-1124-307D-2093-A6724F797861}" dt="2022-01-21T15:56:15.843" v="5" actId="1076"/>
          <ac:spMkLst>
            <pc:docMk/>
            <pc:sldMk cId="3266662958" sldId="272"/>
            <ac:spMk id="18" creationId="{CC9F112A-BA10-44B1-9075-A677773D6B3E}"/>
          </ac:spMkLst>
        </pc:spChg>
      </pc:sldChg>
      <pc:sldChg chg="addSp delSp modSp add mod replId setBg">
        <pc:chgData name="FERNANDO CASTAÑO HERNANDEZ" userId="S::fernando.casher.1@educa.jcyl.es::b2a651b8-f41d-4f3f-9b64-79e217430945" providerId="AD" clId="Web-{8493B155-1124-307D-2093-A6724F797861}" dt="2022-01-21T16:47:46.761" v="20"/>
        <pc:sldMkLst>
          <pc:docMk/>
          <pc:sldMk cId="3930311292" sldId="292"/>
        </pc:sldMkLst>
        <pc:spChg chg="del mod">
          <ac:chgData name="FERNANDO CASTAÑO HERNANDEZ" userId="S::fernando.casher.1@educa.jcyl.es::b2a651b8-f41d-4f3f-9b64-79e217430945" providerId="AD" clId="Web-{8493B155-1124-307D-2093-A6724F797861}" dt="2022-01-21T15:57:51.428" v="13"/>
          <ac:spMkLst>
            <pc:docMk/>
            <pc:sldMk cId="3930311292" sldId="292"/>
            <ac:spMk id="5" creationId="{DAB39445-B420-4E18-81BB-5C50059E77AC}"/>
          </ac:spMkLst>
        </pc:spChg>
        <pc:spChg chg="add">
          <ac:chgData name="FERNANDO CASTAÑO HERNANDEZ" userId="S::fernando.casher.1@educa.jcyl.es::b2a651b8-f41d-4f3f-9b64-79e217430945" providerId="AD" clId="Web-{8493B155-1124-307D-2093-A6724F797861}" dt="2022-01-21T15:57:52.303" v="14"/>
          <ac:spMkLst>
            <pc:docMk/>
            <pc:sldMk cId="3930311292" sldId="292"/>
            <ac:spMk id="8" creationId="{9005DD6D-7881-413F-AEAD-ED74C02D10FA}"/>
          </ac:spMkLst>
        </pc:spChg>
        <pc:picChg chg="mod">
          <ac:chgData name="FERNANDO CASTAÑO HERNANDEZ" userId="S::fernando.casher.1@educa.jcyl.es::b2a651b8-f41d-4f3f-9b64-79e217430945" providerId="AD" clId="Web-{8493B155-1124-307D-2093-A6724F797861}" dt="2022-01-21T16:47:46.761" v="20"/>
          <ac:picMkLst>
            <pc:docMk/>
            <pc:sldMk cId="3930311292" sldId="292"/>
            <ac:picMk id="4100" creationId="{B671FF7B-052E-4081-8CB8-4A804B7D1E67}"/>
          </ac:picMkLst>
        </pc:picChg>
      </pc:sldChg>
    </pc:docChg>
  </pc:docChgLst>
  <pc:docChgLst>
    <pc:chgData name="ALBERTO CRIADO LÓPEZ" userId="S::alberto.crilop@educa.jcyl.es::66b51700-7e9c-4eec-9b02-06fa0453230b" providerId="AD" clId="Web-{17E12B4D-5CA3-4510-A883-9E3E8F52CEEA}"/>
    <pc:docChg chg="modSld">
      <pc:chgData name="ALBERTO CRIADO LÓPEZ" userId="S::alberto.crilop@educa.jcyl.es::66b51700-7e9c-4eec-9b02-06fa0453230b" providerId="AD" clId="Web-{17E12B4D-5CA3-4510-A883-9E3E8F52CEEA}" dt="2022-01-19T11:35:23.332" v="5" actId="1076"/>
      <pc:docMkLst>
        <pc:docMk/>
      </pc:docMkLst>
      <pc:sldChg chg="addSp modSp">
        <pc:chgData name="ALBERTO CRIADO LÓPEZ" userId="S::alberto.crilop@educa.jcyl.es::66b51700-7e9c-4eec-9b02-06fa0453230b" providerId="AD" clId="Web-{17E12B4D-5CA3-4510-A883-9E3E8F52CEEA}" dt="2022-01-19T11:35:23.332" v="5" actId="1076"/>
        <pc:sldMkLst>
          <pc:docMk/>
          <pc:sldMk cId="2527019129" sldId="285"/>
        </pc:sldMkLst>
        <pc:spChg chg="add mod">
          <ac:chgData name="ALBERTO CRIADO LÓPEZ" userId="S::alberto.crilop@educa.jcyl.es::66b51700-7e9c-4eec-9b02-06fa0453230b" providerId="AD" clId="Web-{17E12B4D-5CA3-4510-A883-9E3E8F52CEEA}" dt="2022-01-19T11:35:23.332" v="5" actId="1076"/>
          <ac:spMkLst>
            <pc:docMk/>
            <pc:sldMk cId="2527019129" sldId="285"/>
            <ac:spMk id="4" creationId="{F666E0B5-3B7B-4C66-BE4F-F87A4D340E70}"/>
          </ac:spMkLst>
        </pc:spChg>
      </pc:sldChg>
    </pc:docChg>
  </pc:docChgLst>
  <pc:docChgLst>
    <pc:chgData name="HECTOR BENITO DIEZ BERZOSA" userId="00cc69be-b3eb-4cd7-a4f0-0603092b665a" providerId="ADAL" clId="{C509F096-617D-434E-BF05-EE82B8131736}"/>
    <pc:docChg chg="undo redo custSel addSld delSld modSld">
      <pc:chgData name="HECTOR BENITO DIEZ BERZOSA" userId="00cc69be-b3eb-4cd7-a4f0-0603092b665a" providerId="ADAL" clId="{C509F096-617D-434E-BF05-EE82B8131736}" dt="2022-02-03T11:06:05.845" v="1445" actId="1076"/>
      <pc:docMkLst>
        <pc:docMk/>
      </pc:docMkLst>
      <pc:sldChg chg="addSp modSp mod modAnim">
        <pc:chgData name="HECTOR BENITO DIEZ BERZOSA" userId="00cc69be-b3eb-4cd7-a4f0-0603092b665a" providerId="ADAL" clId="{C509F096-617D-434E-BF05-EE82B8131736}" dt="2022-02-03T11:06:05.845" v="1445" actId="1076"/>
        <pc:sldMkLst>
          <pc:docMk/>
          <pc:sldMk cId="3155978101" sldId="284"/>
        </pc:sldMkLst>
        <pc:spChg chg="mod">
          <ac:chgData name="HECTOR BENITO DIEZ BERZOSA" userId="00cc69be-b3eb-4cd7-a4f0-0603092b665a" providerId="ADAL" clId="{C509F096-617D-434E-BF05-EE82B8131736}" dt="2022-02-03T11:04:56.073" v="1434" actId="1076"/>
          <ac:spMkLst>
            <pc:docMk/>
            <pc:sldMk cId="3155978101" sldId="284"/>
            <ac:spMk id="6" creationId="{7FE57380-A1E1-4812-BC0C-4583B3CA6564}"/>
          </ac:spMkLst>
        </pc:spChg>
        <pc:picChg chg="add mod">
          <ac:chgData name="HECTOR BENITO DIEZ BERZOSA" userId="00cc69be-b3eb-4cd7-a4f0-0603092b665a" providerId="ADAL" clId="{C509F096-617D-434E-BF05-EE82B8131736}" dt="2022-02-03T11:04:53.829" v="1432"/>
          <ac:picMkLst>
            <pc:docMk/>
            <pc:sldMk cId="3155978101" sldId="284"/>
            <ac:picMk id="2" creationId="{43304842-AA71-CE4B-8B55-D8519709E8AE}"/>
          </ac:picMkLst>
        </pc:picChg>
        <pc:picChg chg="mod">
          <ac:chgData name="HECTOR BENITO DIEZ BERZOSA" userId="00cc69be-b3eb-4cd7-a4f0-0603092b665a" providerId="ADAL" clId="{C509F096-617D-434E-BF05-EE82B8131736}" dt="2022-02-03T11:05:48.274" v="1442" actId="1076"/>
          <ac:picMkLst>
            <pc:docMk/>
            <pc:sldMk cId="3155978101" sldId="284"/>
            <ac:picMk id="3" creationId="{E2DEA7C0-20A9-5C4B-B5B5-1EB5091B1672}"/>
          </ac:picMkLst>
        </pc:picChg>
        <pc:picChg chg="add mod">
          <ac:chgData name="HECTOR BENITO DIEZ BERZOSA" userId="00cc69be-b3eb-4cd7-a4f0-0603092b665a" providerId="ADAL" clId="{C509F096-617D-434E-BF05-EE82B8131736}" dt="2022-02-03T11:06:05.845" v="1445" actId="1076"/>
          <ac:picMkLst>
            <pc:docMk/>
            <pc:sldMk cId="3155978101" sldId="284"/>
            <ac:picMk id="4" creationId="{F49B8888-85E4-D54D-BFCE-57D077FD7FB0}"/>
          </ac:picMkLst>
        </pc:picChg>
      </pc:sldChg>
      <pc:sldChg chg="modSp mod">
        <pc:chgData name="HECTOR BENITO DIEZ BERZOSA" userId="00cc69be-b3eb-4cd7-a4f0-0603092b665a" providerId="ADAL" clId="{C509F096-617D-434E-BF05-EE82B8131736}" dt="2022-01-27T07:54:29.781" v="341" actId="1076"/>
        <pc:sldMkLst>
          <pc:docMk/>
          <pc:sldMk cId="1957678585" sldId="295"/>
        </pc:sldMkLst>
        <pc:grpChg chg="mod">
          <ac:chgData name="HECTOR BENITO DIEZ BERZOSA" userId="00cc69be-b3eb-4cd7-a4f0-0603092b665a" providerId="ADAL" clId="{C509F096-617D-434E-BF05-EE82B8131736}" dt="2022-01-27T07:54:29.781" v="341" actId="1076"/>
          <ac:grpSpMkLst>
            <pc:docMk/>
            <pc:sldMk cId="1957678585" sldId="295"/>
            <ac:grpSpMk id="2" creationId="{293A4F78-B5A9-4742-93DE-A59C9E4F7E40}"/>
          </ac:grpSpMkLst>
        </pc:grpChg>
      </pc:sldChg>
      <pc:sldChg chg="modSp mod">
        <pc:chgData name="HECTOR BENITO DIEZ BERZOSA" userId="00cc69be-b3eb-4cd7-a4f0-0603092b665a" providerId="ADAL" clId="{C509F096-617D-434E-BF05-EE82B8131736}" dt="2022-01-27T12:14:38.141" v="349" actId="1076"/>
        <pc:sldMkLst>
          <pc:docMk/>
          <pc:sldMk cId="1932840521" sldId="298"/>
        </pc:sldMkLst>
        <pc:spChg chg="mod">
          <ac:chgData name="HECTOR BENITO DIEZ BERZOSA" userId="00cc69be-b3eb-4cd7-a4f0-0603092b665a" providerId="ADAL" clId="{C509F096-617D-434E-BF05-EE82B8131736}" dt="2022-01-27T12:14:34.247" v="348" actId="1076"/>
          <ac:spMkLst>
            <pc:docMk/>
            <pc:sldMk cId="1932840521" sldId="298"/>
            <ac:spMk id="22" creationId="{14CA22F7-1180-47C8-AE95-BB37FDB8B94C}"/>
          </ac:spMkLst>
        </pc:spChg>
        <pc:grpChg chg="mod">
          <ac:chgData name="HECTOR BENITO DIEZ BERZOSA" userId="00cc69be-b3eb-4cd7-a4f0-0603092b665a" providerId="ADAL" clId="{C509F096-617D-434E-BF05-EE82B8131736}" dt="2022-01-27T12:14:38.141" v="349" actId="1076"/>
          <ac:grpSpMkLst>
            <pc:docMk/>
            <pc:sldMk cId="1932840521" sldId="298"/>
            <ac:grpSpMk id="5" creationId="{5D4561E6-0396-8B4C-B42A-681781994781}"/>
          </ac:grpSpMkLst>
        </pc:grpChg>
        <pc:picChg chg="mod">
          <ac:chgData name="HECTOR BENITO DIEZ BERZOSA" userId="00cc69be-b3eb-4cd7-a4f0-0603092b665a" providerId="ADAL" clId="{C509F096-617D-434E-BF05-EE82B8131736}" dt="2022-01-27T12:14:10.195" v="344" actId="14100"/>
          <ac:picMkLst>
            <pc:docMk/>
            <pc:sldMk cId="1932840521" sldId="298"/>
            <ac:picMk id="21" creationId="{E0269469-58BE-46A3-9B24-932F2719EAA8}"/>
          </ac:picMkLst>
        </pc:picChg>
      </pc:sldChg>
      <pc:sldChg chg="modSp mod">
        <pc:chgData name="HECTOR BENITO DIEZ BERZOSA" userId="00cc69be-b3eb-4cd7-a4f0-0603092b665a" providerId="ADAL" clId="{C509F096-617D-434E-BF05-EE82B8131736}" dt="2022-01-27T07:47:53.635" v="114" actId="1076"/>
        <pc:sldMkLst>
          <pc:docMk/>
          <pc:sldMk cId="1459768022" sldId="300"/>
        </pc:sldMkLst>
        <pc:spChg chg="mod">
          <ac:chgData name="HECTOR BENITO DIEZ BERZOSA" userId="00cc69be-b3eb-4cd7-a4f0-0603092b665a" providerId="ADAL" clId="{C509F096-617D-434E-BF05-EE82B8131736}" dt="2022-01-27T07:47:53.635" v="114" actId="1076"/>
          <ac:spMkLst>
            <pc:docMk/>
            <pc:sldMk cId="1459768022" sldId="300"/>
            <ac:spMk id="19" creationId="{CE723F7E-7C33-478B-88F4-9B18932E6F42}"/>
          </ac:spMkLst>
        </pc:spChg>
        <pc:spChg chg="mod">
          <ac:chgData name="HECTOR BENITO DIEZ BERZOSA" userId="00cc69be-b3eb-4cd7-a4f0-0603092b665a" providerId="ADAL" clId="{C509F096-617D-434E-BF05-EE82B8131736}" dt="2022-01-27T07:46:44.535" v="26" actId="20577"/>
          <ac:spMkLst>
            <pc:docMk/>
            <pc:sldMk cId="1459768022" sldId="300"/>
            <ac:spMk id="22" creationId="{14CA22F7-1180-47C8-AE95-BB37FDB8B94C}"/>
          </ac:spMkLst>
        </pc:spChg>
        <pc:picChg chg="mod">
          <ac:chgData name="HECTOR BENITO DIEZ BERZOSA" userId="00cc69be-b3eb-4cd7-a4f0-0603092b665a" providerId="ADAL" clId="{C509F096-617D-434E-BF05-EE82B8131736}" dt="2022-01-27T07:46:32.991" v="12" actId="14100"/>
          <ac:picMkLst>
            <pc:docMk/>
            <pc:sldMk cId="1459768022" sldId="300"/>
            <ac:picMk id="21" creationId="{E0269469-58BE-46A3-9B24-932F2719EAA8}"/>
          </ac:picMkLst>
        </pc:picChg>
      </pc:sldChg>
      <pc:sldChg chg="modSp mod">
        <pc:chgData name="HECTOR BENITO DIEZ BERZOSA" userId="00cc69be-b3eb-4cd7-a4f0-0603092b665a" providerId="ADAL" clId="{C509F096-617D-434E-BF05-EE82B8131736}" dt="2022-01-27T07:54:09.660" v="340" actId="20577"/>
        <pc:sldMkLst>
          <pc:docMk/>
          <pc:sldMk cId="2220128231" sldId="302"/>
        </pc:sldMkLst>
        <pc:spChg chg="mod">
          <ac:chgData name="HECTOR BENITO DIEZ BERZOSA" userId="00cc69be-b3eb-4cd7-a4f0-0603092b665a" providerId="ADAL" clId="{C509F096-617D-434E-BF05-EE82B8131736}" dt="2022-01-27T07:51:15.542" v="277" actId="20577"/>
          <ac:spMkLst>
            <pc:docMk/>
            <pc:sldMk cId="2220128231" sldId="302"/>
            <ac:spMk id="5" creationId="{E1BC08B2-D66C-4C46-B717-2D6869A4ED34}"/>
          </ac:spMkLst>
        </pc:spChg>
        <pc:spChg chg="mod">
          <ac:chgData name="HECTOR BENITO DIEZ BERZOSA" userId="00cc69be-b3eb-4cd7-a4f0-0603092b665a" providerId="ADAL" clId="{C509F096-617D-434E-BF05-EE82B8131736}" dt="2022-01-27T07:51:54.523" v="287" actId="1076"/>
          <ac:spMkLst>
            <pc:docMk/>
            <pc:sldMk cId="2220128231" sldId="302"/>
            <ac:spMk id="18" creationId="{682FA048-00D6-48C4-9DC8-58D434E99597}"/>
          </ac:spMkLst>
        </pc:spChg>
        <pc:spChg chg="mod">
          <ac:chgData name="HECTOR BENITO DIEZ BERZOSA" userId="00cc69be-b3eb-4cd7-a4f0-0603092b665a" providerId="ADAL" clId="{C509F096-617D-434E-BF05-EE82B8131736}" dt="2022-01-27T07:54:09.660" v="340" actId="20577"/>
          <ac:spMkLst>
            <pc:docMk/>
            <pc:sldMk cId="2220128231" sldId="302"/>
            <ac:spMk id="19" creationId="{CE723F7E-7C33-478B-88F4-9B18932E6F42}"/>
          </ac:spMkLst>
        </pc:spChg>
        <pc:spChg chg="mod">
          <ac:chgData name="HECTOR BENITO DIEZ BERZOSA" userId="00cc69be-b3eb-4cd7-a4f0-0603092b665a" providerId="ADAL" clId="{C509F096-617D-434E-BF05-EE82B8131736}" dt="2022-01-27T07:49:38.531" v="172" actId="20577"/>
          <ac:spMkLst>
            <pc:docMk/>
            <pc:sldMk cId="2220128231" sldId="302"/>
            <ac:spMk id="22" creationId="{14CA22F7-1180-47C8-AE95-BB37FDB8B94C}"/>
          </ac:spMkLst>
        </pc:spChg>
      </pc:sldChg>
      <pc:sldChg chg="modSp mod">
        <pc:chgData name="HECTOR BENITO DIEZ BERZOSA" userId="00cc69be-b3eb-4cd7-a4f0-0603092b665a" providerId="ADAL" clId="{C509F096-617D-434E-BF05-EE82B8131736}" dt="2022-01-27T07:48:27.644" v="133" actId="20577"/>
        <pc:sldMkLst>
          <pc:docMk/>
          <pc:sldMk cId="654826367" sldId="309"/>
        </pc:sldMkLst>
        <pc:spChg chg="mod">
          <ac:chgData name="HECTOR BENITO DIEZ BERZOSA" userId="00cc69be-b3eb-4cd7-a4f0-0603092b665a" providerId="ADAL" clId="{C509F096-617D-434E-BF05-EE82B8131736}" dt="2022-01-27T07:48:07.136" v="115" actId="20577"/>
          <ac:spMkLst>
            <pc:docMk/>
            <pc:sldMk cId="654826367" sldId="309"/>
            <ac:spMk id="4" creationId="{888C2554-2699-4862-959D-4B940524F026}"/>
          </ac:spMkLst>
        </pc:spChg>
        <pc:spChg chg="mod">
          <ac:chgData name="HECTOR BENITO DIEZ BERZOSA" userId="00cc69be-b3eb-4cd7-a4f0-0603092b665a" providerId="ADAL" clId="{C509F096-617D-434E-BF05-EE82B8131736}" dt="2022-01-27T07:48:27.644" v="133" actId="20577"/>
          <ac:spMkLst>
            <pc:docMk/>
            <pc:sldMk cId="654826367" sldId="309"/>
            <ac:spMk id="18" creationId="{682FA048-00D6-48C4-9DC8-58D434E99597}"/>
          </ac:spMkLst>
        </pc:spChg>
      </pc:sldChg>
      <pc:sldChg chg="addSp modSp mod">
        <pc:chgData name="HECTOR BENITO DIEZ BERZOSA" userId="00cc69be-b3eb-4cd7-a4f0-0603092b665a" providerId="ADAL" clId="{C509F096-617D-434E-BF05-EE82B8131736}" dt="2022-01-27T12:26:01.543" v="1028" actId="1076"/>
        <pc:sldMkLst>
          <pc:docMk/>
          <pc:sldMk cId="2096883232" sldId="327"/>
        </pc:sldMkLst>
        <pc:spChg chg="add mod">
          <ac:chgData name="HECTOR BENITO DIEZ BERZOSA" userId="00cc69be-b3eb-4cd7-a4f0-0603092b665a" providerId="ADAL" clId="{C509F096-617D-434E-BF05-EE82B8131736}" dt="2022-01-27T12:23:49.102" v="941" actId="20577"/>
          <ac:spMkLst>
            <pc:docMk/>
            <pc:sldMk cId="2096883232" sldId="327"/>
            <ac:spMk id="40" creationId="{476FB0D8-01FC-3A42-A0B4-E5E829859C69}"/>
          </ac:spMkLst>
        </pc:spChg>
        <pc:spChg chg="add mod">
          <ac:chgData name="HECTOR BENITO DIEZ BERZOSA" userId="00cc69be-b3eb-4cd7-a4f0-0603092b665a" providerId="ADAL" clId="{C509F096-617D-434E-BF05-EE82B8131736}" dt="2022-01-27T12:24:29.295" v="961" actId="20577"/>
          <ac:spMkLst>
            <pc:docMk/>
            <pc:sldMk cId="2096883232" sldId="327"/>
            <ac:spMk id="42" creationId="{BD9D398D-316F-4944-8E18-6C11871152E5}"/>
          </ac:spMkLst>
        </pc:spChg>
        <pc:spChg chg="add mod">
          <ac:chgData name="HECTOR BENITO DIEZ BERZOSA" userId="00cc69be-b3eb-4cd7-a4f0-0603092b665a" providerId="ADAL" clId="{C509F096-617D-434E-BF05-EE82B8131736}" dt="2022-01-27T12:23:31.437" v="936" actId="1076"/>
          <ac:spMkLst>
            <pc:docMk/>
            <pc:sldMk cId="2096883232" sldId="327"/>
            <ac:spMk id="44" creationId="{041BB64C-B976-D54C-865C-CA4B4374730B}"/>
          </ac:spMkLst>
        </pc:spChg>
        <pc:spChg chg="add mod">
          <ac:chgData name="HECTOR BENITO DIEZ BERZOSA" userId="00cc69be-b3eb-4cd7-a4f0-0603092b665a" providerId="ADAL" clId="{C509F096-617D-434E-BF05-EE82B8131736}" dt="2022-01-27T12:20:58.911" v="773" actId="20577"/>
          <ac:spMkLst>
            <pc:docMk/>
            <pc:sldMk cId="2096883232" sldId="327"/>
            <ac:spMk id="45" creationId="{6D14CBD4-33FD-3642-B402-4FCB7D193266}"/>
          </ac:spMkLst>
        </pc:spChg>
        <pc:spChg chg="add mod">
          <ac:chgData name="HECTOR BENITO DIEZ BERZOSA" userId="00cc69be-b3eb-4cd7-a4f0-0603092b665a" providerId="ADAL" clId="{C509F096-617D-434E-BF05-EE82B8131736}" dt="2022-01-27T12:21:45.355" v="826" actId="20577"/>
          <ac:spMkLst>
            <pc:docMk/>
            <pc:sldMk cId="2096883232" sldId="327"/>
            <ac:spMk id="46" creationId="{67F3BBF7-EA93-2142-94AD-8B420FA0D082}"/>
          </ac:spMkLst>
        </pc:spChg>
        <pc:spChg chg="add mod">
          <ac:chgData name="HECTOR BENITO DIEZ BERZOSA" userId="00cc69be-b3eb-4cd7-a4f0-0603092b665a" providerId="ADAL" clId="{C509F096-617D-434E-BF05-EE82B8131736}" dt="2022-01-27T12:25:00.232" v="962" actId="1076"/>
          <ac:spMkLst>
            <pc:docMk/>
            <pc:sldMk cId="2096883232" sldId="327"/>
            <ac:spMk id="47" creationId="{4EFBF923-BD82-4D4E-A567-C59975F453B2}"/>
          </ac:spMkLst>
        </pc:spChg>
        <pc:spChg chg="mod">
          <ac:chgData name="HECTOR BENITO DIEZ BERZOSA" userId="00cc69be-b3eb-4cd7-a4f0-0603092b665a" providerId="ADAL" clId="{C509F096-617D-434E-BF05-EE82B8131736}" dt="2022-01-27T12:26:01.543" v="1028" actId="1076"/>
          <ac:spMkLst>
            <pc:docMk/>
            <pc:sldMk cId="2096883232" sldId="327"/>
            <ac:spMk id="94" creationId="{A78576F8-D2ED-4328-ABF3-393E973F58CB}"/>
          </ac:spMkLst>
        </pc:spChg>
      </pc:sldChg>
      <pc:sldChg chg="addSp modSp mod">
        <pc:chgData name="HECTOR BENITO DIEZ BERZOSA" userId="00cc69be-b3eb-4cd7-a4f0-0603092b665a" providerId="ADAL" clId="{C509F096-617D-434E-BF05-EE82B8131736}" dt="2022-01-27T12:34:09.304" v="1341" actId="1076"/>
        <pc:sldMkLst>
          <pc:docMk/>
          <pc:sldMk cId="3356560419" sldId="335"/>
        </pc:sldMkLst>
        <pc:spChg chg="mod">
          <ac:chgData name="HECTOR BENITO DIEZ BERZOSA" userId="00cc69be-b3eb-4cd7-a4f0-0603092b665a" providerId="ADAL" clId="{C509F096-617D-434E-BF05-EE82B8131736}" dt="2022-01-27T12:33:13.749" v="1248" actId="20577"/>
          <ac:spMkLst>
            <pc:docMk/>
            <pc:sldMk cId="3356560419" sldId="335"/>
            <ac:spMk id="2" creationId="{FAB0397E-03D2-B842-AE02-C0FAC55D8682}"/>
          </ac:spMkLst>
        </pc:spChg>
        <pc:spChg chg="add mod">
          <ac:chgData name="HECTOR BENITO DIEZ BERZOSA" userId="00cc69be-b3eb-4cd7-a4f0-0603092b665a" providerId="ADAL" clId="{C509F096-617D-434E-BF05-EE82B8131736}" dt="2022-01-27T12:29:11.370" v="1129" actId="5793"/>
          <ac:spMkLst>
            <pc:docMk/>
            <pc:sldMk cId="3356560419" sldId="335"/>
            <ac:spMk id="40" creationId="{EDDA9276-742B-FB49-9305-94A4CE306653}"/>
          </ac:spMkLst>
        </pc:spChg>
        <pc:spChg chg="add mod">
          <ac:chgData name="HECTOR BENITO DIEZ BERZOSA" userId="00cc69be-b3eb-4cd7-a4f0-0603092b665a" providerId="ADAL" clId="{C509F096-617D-434E-BF05-EE82B8131736}" dt="2022-01-27T12:34:09.304" v="1341" actId="1076"/>
          <ac:spMkLst>
            <pc:docMk/>
            <pc:sldMk cId="3356560419" sldId="335"/>
            <ac:spMk id="42" creationId="{219B0F60-1A5D-E544-85CF-6407B232B669}"/>
          </ac:spMkLst>
        </pc:spChg>
        <pc:spChg chg="add mod">
          <ac:chgData name="HECTOR BENITO DIEZ BERZOSA" userId="00cc69be-b3eb-4cd7-a4f0-0603092b665a" providerId="ADAL" clId="{C509F096-617D-434E-BF05-EE82B8131736}" dt="2022-01-27T12:32:23.624" v="1203" actId="20577"/>
          <ac:spMkLst>
            <pc:docMk/>
            <pc:sldMk cId="3356560419" sldId="335"/>
            <ac:spMk id="44" creationId="{97537078-E7A1-0042-808F-E9EA3513F082}"/>
          </ac:spMkLst>
        </pc:spChg>
        <pc:spChg chg="mod">
          <ac:chgData name="HECTOR BENITO DIEZ BERZOSA" userId="00cc69be-b3eb-4cd7-a4f0-0603092b665a" providerId="ADAL" clId="{C509F096-617D-434E-BF05-EE82B8131736}" dt="2022-01-27T12:33:26.376" v="1267" actId="20577"/>
          <ac:spMkLst>
            <pc:docMk/>
            <pc:sldMk cId="3356560419" sldId="335"/>
            <ac:spMk id="46" creationId="{6E7E7477-F833-0345-9D13-3DAA0188F823}"/>
          </ac:spMkLst>
        </pc:spChg>
        <pc:spChg chg="mod">
          <ac:chgData name="HECTOR BENITO DIEZ BERZOSA" userId="00cc69be-b3eb-4cd7-a4f0-0603092b665a" providerId="ADAL" clId="{C509F096-617D-434E-BF05-EE82B8131736}" dt="2022-01-27T12:28:21.347" v="1063" actId="20577"/>
          <ac:spMkLst>
            <pc:docMk/>
            <pc:sldMk cId="3356560419" sldId="335"/>
            <ac:spMk id="94" creationId="{A78576F8-D2ED-4328-ABF3-393E973F58CB}"/>
          </ac:spMkLst>
        </pc:spChg>
      </pc:sldChg>
      <pc:sldChg chg="addSp delSp modSp add mod">
        <pc:chgData name="HECTOR BENITO DIEZ BERZOSA" userId="00cc69be-b3eb-4cd7-a4f0-0603092b665a" providerId="ADAL" clId="{C509F096-617D-434E-BF05-EE82B8131736}" dt="2022-01-27T16:09:51.029" v="1411" actId="1076"/>
        <pc:sldMkLst>
          <pc:docMk/>
          <pc:sldMk cId="1726766550" sldId="337"/>
        </pc:sldMkLst>
        <pc:spChg chg="mod">
          <ac:chgData name="HECTOR BENITO DIEZ BERZOSA" userId="00cc69be-b3eb-4cd7-a4f0-0603092b665a" providerId="ADAL" clId="{C509F096-617D-434E-BF05-EE82B8131736}" dt="2022-01-27T16:04:39.912" v="1379" actId="1076"/>
          <ac:spMkLst>
            <pc:docMk/>
            <pc:sldMk cId="1726766550" sldId="337"/>
            <ac:spMk id="19" creationId="{82EAE5BD-BBAD-44B8-9810-46ED7D5C04BC}"/>
          </ac:spMkLst>
        </pc:spChg>
        <pc:spChg chg="mod">
          <ac:chgData name="HECTOR BENITO DIEZ BERZOSA" userId="00cc69be-b3eb-4cd7-a4f0-0603092b665a" providerId="ADAL" clId="{C509F096-617D-434E-BF05-EE82B8131736}" dt="2022-01-27T16:06:20.532" v="1388" actId="207"/>
          <ac:spMkLst>
            <pc:docMk/>
            <pc:sldMk cId="1726766550" sldId="337"/>
            <ac:spMk id="23" creationId="{17309222-9773-4367-B8FA-EC8EA532EADF}"/>
          </ac:spMkLst>
        </pc:spChg>
        <pc:spChg chg="mod">
          <ac:chgData name="HECTOR BENITO DIEZ BERZOSA" userId="00cc69be-b3eb-4cd7-a4f0-0603092b665a" providerId="ADAL" clId="{C509F096-617D-434E-BF05-EE82B8131736}" dt="2022-01-27T16:03:09.575" v="1363" actId="164"/>
          <ac:spMkLst>
            <pc:docMk/>
            <pc:sldMk cId="1726766550" sldId="337"/>
            <ac:spMk id="24" creationId="{C358C408-0CC4-4D82-BE87-C5E51111E2F3}"/>
          </ac:spMkLst>
        </pc:spChg>
        <pc:spChg chg="mod">
          <ac:chgData name="HECTOR BENITO DIEZ BERZOSA" userId="00cc69be-b3eb-4cd7-a4f0-0603092b665a" providerId="ADAL" clId="{C509F096-617D-434E-BF05-EE82B8131736}" dt="2022-01-27T16:04:56.235" v="1381" actId="1076"/>
          <ac:spMkLst>
            <pc:docMk/>
            <pc:sldMk cId="1726766550" sldId="337"/>
            <ac:spMk id="33" creationId="{89B6D587-3708-4587-A96F-48C5D7B13DC2}"/>
          </ac:spMkLst>
        </pc:spChg>
        <pc:spChg chg="mod topLvl">
          <ac:chgData name="HECTOR BENITO DIEZ BERZOSA" userId="00cc69be-b3eb-4cd7-a4f0-0603092b665a" providerId="ADAL" clId="{C509F096-617D-434E-BF05-EE82B8131736}" dt="2022-01-27T16:04:02.068" v="1374" actId="1076"/>
          <ac:spMkLst>
            <pc:docMk/>
            <pc:sldMk cId="1726766550" sldId="337"/>
            <ac:spMk id="41" creationId="{10014C42-6F4A-4405-A5C4-8CF370DD68B7}"/>
          </ac:spMkLst>
        </pc:spChg>
        <pc:spChg chg="add mod">
          <ac:chgData name="HECTOR BENITO DIEZ BERZOSA" userId="00cc69be-b3eb-4cd7-a4f0-0603092b665a" providerId="ADAL" clId="{C509F096-617D-434E-BF05-EE82B8131736}" dt="2022-01-27T16:09:29.434" v="1409" actId="20577"/>
          <ac:spMkLst>
            <pc:docMk/>
            <pc:sldMk cId="1726766550" sldId="337"/>
            <ac:spMk id="47" creationId="{DBD3A308-B43A-CE43-AF15-5439874DB653}"/>
          </ac:spMkLst>
        </pc:spChg>
        <pc:spChg chg="mod topLvl">
          <ac:chgData name="HECTOR BENITO DIEZ BERZOSA" userId="00cc69be-b3eb-4cd7-a4f0-0603092b665a" providerId="ADAL" clId="{C509F096-617D-434E-BF05-EE82B8131736}" dt="2022-01-27T16:04:02.068" v="1374" actId="1076"/>
          <ac:spMkLst>
            <pc:docMk/>
            <pc:sldMk cId="1726766550" sldId="337"/>
            <ac:spMk id="56" creationId="{FEEBAE02-2BBB-4E4F-B0F9-E91828243678}"/>
          </ac:spMkLst>
        </pc:spChg>
        <pc:spChg chg="mod">
          <ac:chgData name="HECTOR BENITO DIEZ BERZOSA" userId="00cc69be-b3eb-4cd7-a4f0-0603092b665a" providerId="ADAL" clId="{C509F096-617D-434E-BF05-EE82B8131736}" dt="2022-01-27T16:05:11.332" v="1383" actId="207"/>
          <ac:spMkLst>
            <pc:docMk/>
            <pc:sldMk cId="1726766550" sldId="337"/>
            <ac:spMk id="59" creationId="{40C4E841-CB16-43EE-B5B4-98793C6797C1}"/>
          </ac:spMkLst>
        </pc:spChg>
        <pc:spChg chg="mod">
          <ac:chgData name="HECTOR BENITO DIEZ BERZOSA" userId="00cc69be-b3eb-4cd7-a4f0-0603092b665a" providerId="ADAL" clId="{C509F096-617D-434E-BF05-EE82B8131736}" dt="2022-01-27T16:04:04.709" v="1375" actId="1076"/>
          <ac:spMkLst>
            <pc:docMk/>
            <pc:sldMk cId="1726766550" sldId="337"/>
            <ac:spMk id="63" creationId="{04A2F781-2C34-4CDD-9306-8873191EDD4C}"/>
          </ac:spMkLst>
        </pc:spChg>
        <pc:spChg chg="del mod">
          <ac:chgData name="HECTOR BENITO DIEZ BERZOSA" userId="00cc69be-b3eb-4cd7-a4f0-0603092b665a" providerId="ADAL" clId="{C509F096-617D-434E-BF05-EE82B8131736}" dt="2022-01-27T16:09:17.778" v="1401" actId="478"/>
          <ac:spMkLst>
            <pc:docMk/>
            <pc:sldMk cId="1726766550" sldId="337"/>
            <ac:spMk id="65" creationId="{B7F6741A-79ED-4519-80A9-8A805F3AE821}"/>
          </ac:spMkLst>
        </pc:spChg>
        <pc:spChg chg="mod">
          <ac:chgData name="HECTOR BENITO DIEZ BERZOSA" userId="00cc69be-b3eb-4cd7-a4f0-0603092b665a" providerId="ADAL" clId="{C509F096-617D-434E-BF05-EE82B8131736}" dt="2022-01-27T16:07:51.252" v="1393" actId="207"/>
          <ac:spMkLst>
            <pc:docMk/>
            <pc:sldMk cId="1726766550" sldId="337"/>
            <ac:spMk id="71" creationId="{813E88CE-6190-4450-A088-2E5E24EC4EB7}"/>
          </ac:spMkLst>
        </pc:spChg>
        <pc:spChg chg="mod">
          <ac:chgData name="HECTOR BENITO DIEZ BERZOSA" userId="00cc69be-b3eb-4cd7-a4f0-0603092b665a" providerId="ADAL" clId="{C509F096-617D-434E-BF05-EE82B8131736}" dt="2022-01-27T16:07:45.031" v="1392" actId="207"/>
          <ac:spMkLst>
            <pc:docMk/>
            <pc:sldMk cId="1726766550" sldId="337"/>
            <ac:spMk id="72" creationId="{3EB11234-B962-4F54-B36C-38E960B583C9}"/>
          </ac:spMkLst>
        </pc:spChg>
        <pc:spChg chg="mod">
          <ac:chgData name="HECTOR BENITO DIEZ BERZOSA" userId="00cc69be-b3eb-4cd7-a4f0-0603092b665a" providerId="ADAL" clId="{C509F096-617D-434E-BF05-EE82B8131736}" dt="2022-01-27T16:04:04.709" v="1375" actId="1076"/>
          <ac:spMkLst>
            <pc:docMk/>
            <pc:sldMk cId="1726766550" sldId="337"/>
            <ac:spMk id="83" creationId="{A66032AC-020C-4349-9C3A-D218096777FC}"/>
          </ac:spMkLst>
        </pc:spChg>
        <pc:spChg chg="mod">
          <ac:chgData name="HECTOR BENITO DIEZ BERZOSA" userId="00cc69be-b3eb-4cd7-a4f0-0603092b665a" providerId="ADAL" clId="{C509F096-617D-434E-BF05-EE82B8131736}" dt="2022-01-27T16:03:09.575" v="1363" actId="164"/>
          <ac:spMkLst>
            <pc:docMk/>
            <pc:sldMk cId="1726766550" sldId="337"/>
            <ac:spMk id="84" creationId="{25FCE782-0B52-42A3-9C20-91145BED6297}"/>
          </ac:spMkLst>
        </pc:spChg>
        <pc:spChg chg="mod">
          <ac:chgData name="HECTOR BENITO DIEZ BERZOSA" userId="00cc69be-b3eb-4cd7-a4f0-0603092b665a" providerId="ADAL" clId="{C509F096-617D-434E-BF05-EE82B8131736}" dt="2022-01-27T16:04:39.912" v="1379" actId="1076"/>
          <ac:spMkLst>
            <pc:docMk/>
            <pc:sldMk cId="1726766550" sldId="337"/>
            <ac:spMk id="85" creationId="{DB8AEA5B-D6A8-4D26-B339-D66429C480EC}"/>
          </ac:spMkLst>
        </pc:spChg>
        <pc:spChg chg="mod">
          <ac:chgData name="HECTOR BENITO DIEZ BERZOSA" userId="00cc69be-b3eb-4cd7-a4f0-0603092b665a" providerId="ADAL" clId="{C509F096-617D-434E-BF05-EE82B8131736}" dt="2022-01-27T16:09:51.029" v="1411" actId="1076"/>
          <ac:spMkLst>
            <pc:docMk/>
            <pc:sldMk cId="1726766550" sldId="337"/>
            <ac:spMk id="86" creationId="{C955B9A6-D304-4200-972B-6F0357E887FD}"/>
          </ac:spMkLst>
        </pc:spChg>
        <pc:spChg chg="mod topLvl">
          <ac:chgData name="HECTOR BENITO DIEZ BERZOSA" userId="00cc69be-b3eb-4cd7-a4f0-0603092b665a" providerId="ADAL" clId="{C509F096-617D-434E-BF05-EE82B8131736}" dt="2022-01-27T16:08:44.199" v="1395" actId="207"/>
          <ac:spMkLst>
            <pc:docMk/>
            <pc:sldMk cId="1726766550" sldId="337"/>
            <ac:spMk id="87" creationId="{E3A7B65D-9C4A-4CF0-AF3B-BA3E00612F98}"/>
          </ac:spMkLst>
        </pc:spChg>
        <pc:spChg chg="mod">
          <ac:chgData name="HECTOR BENITO DIEZ BERZOSA" userId="00cc69be-b3eb-4cd7-a4f0-0603092b665a" providerId="ADAL" clId="{C509F096-617D-434E-BF05-EE82B8131736}" dt="2022-01-27T16:04:43.848" v="1380" actId="1076"/>
          <ac:spMkLst>
            <pc:docMk/>
            <pc:sldMk cId="1726766550" sldId="337"/>
            <ac:spMk id="89" creationId="{62358BC8-01BF-48D3-9770-3E700E025D4B}"/>
          </ac:spMkLst>
        </pc:spChg>
        <pc:spChg chg="mod">
          <ac:chgData name="HECTOR BENITO DIEZ BERZOSA" userId="00cc69be-b3eb-4cd7-a4f0-0603092b665a" providerId="ADAL" clId="{C509F096-617D-434E-BF05-EE82B8131736}" dt="2022-01-27T16:08:49.063" v="1396" actId="207"/>
          <ac:spMkLst>
            <pc:docMk/>
            <pc:sldMk cId="1726766550" sldId="337"/>
            <ac:spMk id="90" creationId="{38C2AA7D-16DF-42CC-8641-DA9C534CD2D3}"/>
          </ac:spMkLst>
        </pc:spChg>
        <pc:grpChg chg="add mod">
          <ac:chgData name="HECTOR BENITO DIEZ BERZOSA" userId="00cc69be-b3eb-4cd7-a4f0-0603092b665a" providerId="ADAL" clId="{C509F096-617D-434E-BF05-EE82B8131736}" dt="2022-01-27T16:09:04.298" v="1397" actId="108"/>
          <ac:grpSpMkLst>
            <pc:docMk/>
            <pc:sldMk cId="1726766550" sldId="337"/>
            <ac:grpSpMk id="2" creationId="{50657D95-3AC0-DC4C-A90D-DB0E0D9FD4B9}"/>
          </ac:grpSpMkLst>
        </pc:grpChg>
        <pc:grpChg chg="add mod">
          <ac:chgData name="HECTOR BENITO DIEZ BERZOSA" userId="00cc69be-b3eb-4cd7-a4f0-0603092b665a" providerId="ADAL" clId="{C509F096-617D-434E-BF05-EE82B8131736}" dt="2022-01-27T16:04:39.912" v="1379" actId="1076"/>
          <ac:grpSpMkLst>
            <pc:docMk/>
            <pc:sldMk cId="1726766550" sldId="337"/>
            <ac:grpSpMk id="3" creationId="{7D69126B-AC8A-EE43-BDE4-95854F6B07B4}"/>
          </ac:grpSpMkLst>
        </pc:grpChg>
        <pc:grpChg chg="add mod topLvl">
          <ac:chgData name="HECTOR BENITO DIEZ BERZOSA" userId="00cc69be-b3eb-4cd7-a4f0-0603092b665a" providerId="ADAL" clId="{C509F096-617D-434E-BF05-EE82B8131736}" dt="2022-01-27T16:04:04.709" v="1375" actId="1076"/>
          <ac:grpSpMkLst>
            <pc:docMk/>
            <pc:sldMk cId="1726766550" sldId="337"/>
            <ac:grpSpMk id="5" creationId="{B7A7F3F2-907D-6E45-AE91-1D07AB0F768E}"/>
          </ac:grpSpMkLst>
        </pc:grpChg>
        <pc:grpChg chg="add del mod">
          <ac:chgData name="HECTOR BENITO DIEZ BERZOSA" userId="00cc69be-b3eb-4cd7-a4f0-0603092b665a" providerId="ADAL" clId="{C509F096-617D-434E-BF05-EE82B8131736}" dt="2022-01-27T16:03:37.157" v="1370" actId="165"/>
          <ac:grpSpMkLst>
            <pc:docMk/>
            <pc:sldMk cId="1726766550" sldId="337"/>
            <ac:grpSpMk id="6" creationId="{52BA0AB4-A4B0-4146-AAF5-F94D993C2819}"/>
          </ac:grpSpMkLst>
        </pc:grpChg>
        <pc:grpChg chg="add mod">
          <ac:chgData name="HECTOR BENITO DIEZ BERZOSA" userId="00cc69be-b3eb-4cd7-a4f0-0603092b665a" providerId="ADAL" clId="{C509F096-617D-434E-BF05-EE82B8131736}" dt="2022-01-27T16:04:43.848" v="1380" actId="1076"/>
          <ac:grpSpMkLst>
            <pc:docMk/>
            <pc:sldMk cId="1726766550" sldId="337"/>
            <ac:grpSpMk id="7" creationId="{C662DB6E-97AE-0E4A-BCB7-80386D0BF440}"/>
          </ac:grpSpMkLst>
        </pc:grpChg>
        <pc:grpChg chg="add mod">
          <ac:chgData name="HECTOR BENITO DIEZ BERZOSA" userId="00cc69be-b3eb-4cd7-a4f0-0603092b665a" providerId="ADAL" clId="{C509F096-617D-434E-BF05-EE82B8131736}" dt="2022-01-27T16:03:09.575" v="1363" actId="164"/>
          <ac:grpSpMkLst>
            <pc:docMk/>
            <pc:sldMk cId="1726766550" sldId="337"/>
            <ac:grpSpMk id="10" creationId="{381BFC03-EE2D-C24F-A37F-6A8DAD684413}"/>
          </ac:grpSpMkLst>
        </pc:grpChg>
        <pc:grpChg chg="add mod">
          <ac:chgData name="HECTOR BENITO DIEZ BERZOSA" userId="00cc69be-b3eb-4cd7-a4f0-0603092b665a" providerId="ADAL" clId="{C509F096-617D-434E-BF05-EE82B8131736}" dt="2022-01-27T16:04:02.068" v="1374" actId="1076"/>
          <ac:grpSpMkLst>
            <pc:docMk/>
            <pc:sldMk cId="1726766550" sldId="337"/>
            <ac:grpSpMk id="11" creationId="{62FA7030-0E4E-8C42-AD62-34760BE612A1}"/>
          </ac:grpSpMkLst>
        </pc:grpChg>
        <pc:picChg chg="mod">
          <ac:chgData name="HECTOR BENITO DIEZ BERZOSA" userId="00cc69be-b3eb-4cd7-a4f0-0603092b665a" providerId="ADAL" clId="{C509F096-617D-434E-BF05-EE82B8131736}" dt="2022-01-27T16:04:43.848" v="1380" actId="1076"/>
          <ac:picMkLst>
            <pc:docMk/>
            <pc:sldMk cId="1726766550" sldId="337"/>
            <ac:picMk id="18" creationId="{AD408584-506E-4199-A353-07197DECFE31}"/>
          </ac:picMkLst>
        </pc:picChg>
        <pc:picChg chg="mod">
          <ac:chgData name="HECTOR BENITO DIEZ BERZOSA" userId="00cc69be-b3eb-4cd7-a4f0-0603092b665a" providerId="ADAL" clId="{C509F096-617D-434E-BF05-EE82B8131736}" dt="2022-01-27T16:03:09.575" v="1363" actId="164"/>
          <ac:picMkLst>
            <pc:docMk/>
            <pc:sldMk cId="1726766550" sldId="337"/>
            <ac:picMk id="27" creationId="{813B3D65-1724-4B2D-A71C-6BE79ACECBDC}"/>
          </ac:picMkLst>
        </pc:picChg>
        <pc:picChg chg="mod">
          <ac:chgData name="HECTOR BENITO DIEZ BERZOSA" userId="00cc69be-b3eb-4cd7-a4f0-0603092b665a" providerId="ADAL" clId="{C509F096-617D-434E-BF05-EE82B8131736}" dt="2022-01-27T16:04:04.709" v="1375" actId="1076"/>
          <ac:picMkLst>
            <pc:docMk/>
            <pc:sldMk cId="1726766550" sldId="337"/>
            <ac:picMk id="35" creationId="{8EDEE9B5-9774-4755-B0D5-86E6966A8521}"/>
          </ac:picMkLst>
        </pc:picChg>
        <pc:picChg chg="mod">
          <ac:chgData name="HECTOR BENITO DIEZ BERZOSA" userId="00cc69be-b3eb-4cd7-a4f0-0603092b665a" providerId="ADAL" clId="{C509F096-617D-434E-BF05-EE82B8131736}" dt="2022-01-27T16:04:39.912" v="1379" actId="1076"/>
          <ac:picMkLst>
            <pc:docMk/>
            <pc:sldMk cId="1726766550" sldId="337"/>
            <ac:picMk id="43" creationId="{B2B7B4AE-5817-41DE-AA4C-056B53CABAB1}"/>
          </ac:picMkLst>
        </pc:picChg>
        <pc:picChg chg="mod">
          <ac:chgData name="HECTOR BENITO DIEZ BERZOSA" userId="00cc69be-b3eb-4cd7-a4f0-0603092b665a" providerId="ADAL" clId="{C509F096-617D-434E-BF05-EE82B8131736}" dt="2022-01-27T16:04:56.235" v="1381" actId="1076"/>
          <ac:picMkLst>
            <pc:docMk/>
            <pc:sldMk cId="1726766550" sldId="337"/>
            <ac:picMk id="66" creationId="{ECCE93AA-5A60-420B-A47F-37AF014013C0}"/>
          </ac:picMkLst>
        </pc:picChg>
        <pc:picChg chg="mod topLvl">
          <ac:chgData name="HECTOR BENITO DIEZ BERZOSA" userId="00cc69be-b3eb-4cd7-a4f0-0603092b665a" providerId="ADAL" clId="{C509F096-617D-434E-BF05-EE82B8131736}" dt="2022-01-27T16:04:02.068" v="1374" actId="1076"/>
          <ac:picMkLst>
            <pc:docMk/>
            <pc:sldMk cId="1726766550" sldId="337"/>
            <ac:picMk id="88" creationId="{C05C99B9-CB37-42F5-A23C-4BE4692CFEA3}"/>
          </ac:picMkLst>
        </pc:picChg>
        <pc:picChg chg="mod">
          <ac:chgData name="HECTOR BENITO DIEZ BERZOSA" userId="00cc69be-b3eb-4cd7-a4f0-0603092b665a" providerId="ADAL" clId="{C509F096-617D-434E-BF05-EE82B8131736}" dt="2022-01-27T16:04:04.709" v="1375" actId="1076"/>
          <ac:picMkLst>
            <pc:docMk/>
            <pc:sldMk cId="1726766550" sldId="337"/>
            <ac:picMk id="1026" creationId="{2848474F-0AFE-4BEC-B419-985AC8265B62}"/>
          </ac:picMkLst>
        </pc:picChg>
        <pc:picChg chg="mod">
          <ac:chgData name="HECTOR BENITO DIEZ BERZOSA" userId="00cc69be-b3eb-4cd7-a4f0-0603092b665a" providerId="ADAL" clId="{C509F096-617D-434E-BF05-EE82B8131736}" dt="2022-01-27T16:04:43.848" v="1380" actId="1076"/>
          <ac:picMkLst>
            <pc:docMk/>
            <pc:sldMk cId="1726766550" sldId="337"/>
            <ac:picMk id="1028" creationId="{768BB87A-FD72-4D4C-9D60-3CB3687D1C89}"/>
          </ac:picMkLst>
        </pc:picChg>
        <pc:picChg chg="mod">
          <ac:chgData name="HECTOR BENITO DIEZ BERZOSA" userId="00cc69be-b3eb-4cd7-a4f0-0603092b665a" providerId="ADAL" clId="{C509F096-617D-434E-BF05-EE82B8131736}" dt="2022-01-27T16:04:56.235" v="1381" actId="1076"/>
          <ac:picMkLst>
            <pc:docMk/>
            <pc:sldMk cId="1726766550" sldId="337"/>
            <ac:picMk id="1030" creationId="{311ECE48-15F0-4425-B913-6FF2F096804F}"/>
          </ac:picMkLst>
        </pc:picChg>
        <pc:picChg chg="mod">
          <ac:chgData name="HECTOR BENITO DIEZ BERZOSA" userId="00cc69be-b3eb-4cd7-a4f0-0603092b665a" providerId="ADAL" clId="{C509F096-617D-434E-BF05-EE82B8131736}" dt="2022-01-27T16:03:09.575" v="1363" actId="164"/>
          <ac:picMkLst>
            <pc:docMk/>
            <pc:sldMk cId="1726766550" sldId="337"/>
            <ac:picMk id="1032" creationId="{EDBC4873-D11D-4C30-9FAC-C114852749AF}"/>
          </ac:picMkLst>
        </pc:picChg>
        <pc:picChg chg="mod">
          <ac:chgData name="HECTOR BENITO DIEZ BERZOSA" userId="00cc69be-b3eb-4cd7-a4f0-0603092b665a" providerId="ADAL" clId="{C509F096-617D-434E-BF05-EE82B8131736}" dt="2022-01-27T16:04:39.912" v="1379" actId="1076"/>
          <ac:picMkLst>
            <pc:docMk/>
            <pc:sldMk cId="1726766550" sldId="337"/>
            <ac:picMk id="1034" creationId="{F65FC21A-0C66-4E12-9510-096455F57D11}"/>
          </ac:picMkLst>
        </pc:picChg>
        <pc:picChg chg="mod topLvl">
          <ac:chgData name="HECTOR BENITO DIEZ BERZOSA" userId="00cc69be-b3eb-4cd7-a4f0-0603092b665a" providerId="ADAL" clId="{C509F096-617D-434E-BF05-EE82B8131736}" dt="2022-01-27T16:04:02.068" v="1374" actId="1076"/>
          <ac:picMkLst>
            <pc:docMk/>
            <pc:sldMk cId="1726766550" sldId="337"/>
            <ac:picMk id="1036" creationId="{53E2CD31-0041-4915-BC85-0F0CBC80B402}"/>
          </ac:picMkLst>
        </pc:picChg>
      </pc:sldChg>
      <pc:sldChg chg="modSp add del mod">
        <pc:chgData name="HECTOR BENITO DIEZ BERZOSA" userId="00cc69be-b3eb-4cd7-a4f0-0603092b665a" providerId="ADAL" clId="{C509F096-617D-434E-BF05-EE82B8131736}" dt="2022-01-27T16:00:31.268" v="1349" actId="2890"/>
        <pc:sldMkLst>
          <pc:docMk/>
          <pc:sldMk cId="2425111591" sldId="337"/>
        </pc:sldMkLst>
        <pc:spChg chg="mod">
          <ac:chgData name="HECTOR BENITO DIEZ BERZOSA" userId="00cc69be-b3eb-4cd7-a4f0-0603092b665a" providerId="ADAL" clId="{C509F096-617D-434E-BF05-EE82B8131736}" dt="2022-01-27T16:00:29.958" v="1348" actId="207"/>
          <ac:spMkLst>
            <pc:docMk/>
            <pc:sldMk cId="2425111591" sldId="337"/>
            <ac:spMk id="23" creationId="{17309222-9773-4367-B8FA-EC8EA532EADF}"/>
          </ac:spMkLst>
        </pc:spChg>
      </pc:sldChg>
      <pc:sldChg chg="modSp add del mod">
        <pc:chgData name="HECTOR BENITO DIEZ BERZOSA" userId="00cc69be-b3eb-4cd7-a4f0-0603092b665a" providerId="ADAL" clId="{C509F096-617D-434E-BF05-EE82B8131736}" dt="2022-01-27T16:01:10.870" v="1353" actId="2890"/>
        <pc:sldMkLst>
          <pc:docMk/>
          <pc:sldMk cId="3974453583" sldId="337"/>
        </pc:sldMkLst>
        <pc:spChg chg="mod">
          <ac:chgData name="HECTOR BENITO DIEZ BERZOSA" userId="00cc69be-b3eb-4cd7-a4f0-0603092b665a" providerId="ADAL" clId="{C509F096-617D-434E-BF05-EE82B8131736}" dt="2022-01-27T16:01:09.053" v="1352" actId="1076"/>
          <ac:spMkLst>
            <pc:docMk/>
            <pc:sldMk cId="3974453583" sldId="337"/>
            <ac:spMk id="65" creationId="{B7F6741A-79ED-4519-80A9-8A805F3AE821}"/>
          </ac:spMkLst>
        </pc:spChg>
      </pc:sldChg>
      <pc:sldChg chg="addSp modSp mod modAnim">
        <pc:chgData name="HECTOR BENITO DIEZ BERZOSA" userId="00cc69be-b3eb-4cd7-a4f0-0603092b665a" providerId="ADAL" clId="{C509F096-617D-434E-BF05-EE82B8131736}" dt="2022-02-03T11:05:03.959" v="1437" actId="1076"/>
        <pc:sldMkLst>
          <pc:docMk/>
          <pc:sldMk cId="540589526" sldId="361"/>
        </pc:sldMkLst>
        <pc:picChg chg="mod">
          <ac:chgData name="HECTOR BENITO DIEZ BERZOSA" userId="00cc69be-b3eb-4cd7-a4f0-0603092b665a" providerId="ADAL" clId="{C509F096-617D-434E-BF05-EE82B8131736}" dt="2022-02-03T11:00:43.696" v="1416" actId="1076"/>
          <ac:picMkLst>
            <pc:docMk/>
            <pc:sldMk cId="540589526" sldId="361"/>
            <ac:picMk id="3" creationId="{EB223EA7-A485-E24E-AA72-0D73BE49ECC9}"/>
          </ac:picMkLst>
        </pc:picChg>
        <pc:picChg chg="add mod">
          <ac:chgData name="HECTOR BENITO DIEZ BERZOSA" userId="00cc69be-b3eb-4cd7-a4f0-0603092b665a" providerId="ADAL" clId="{C509F096-617D-434E-BF05-EE82B8131736}" dt="2022-02-03T11:05:03.959" v="1437" actId="1076"/>
          <ac:picMkLst>
            <pc:docMk/>
            <pc:sldMk cId="540589526" sldId="361"/>
            <ac:picMk id="7" creationId="{B11BD09B-CE75-0540-8D6B-05DB6A58516C}"/>
          </ac:picMkLst>
        </pc:picChg>
      </pc:sldChg>
    </pc:docChg>
  </pc:docChgLst>
  <pc:docChgLst>
    <pc:chgData name="LUIS MIGUEL VILLALAIN SANTAMARIA" userId="S::vilsanmi@educa.jcyl.es::032b0b2f-d961-45cc-9704-32a028d7df81" providerId="AD" clId="Web-{52A73E2C-A9C6-4971-9835-1CBADB8DD8CE}"/>
    <pc:docChg chg="addSld modSld">
      <pc:chgData name="LUIS MIGUEL VILLALAIN SANTAMARIA" userId="S::vilsanmi@educa.jcyl.es::032b0b2f-d961-45cc-9704-32a028d7df81" providerId="AD" clId="Web-{52A73E2C-A9C6-4971-9835-1CBADB8DD8CE}" dt="2022-01-13T12:31:54.092" v="4"/>
      <pc:docMkLst>
        <pc:docMk/>
      </pc:docMkLst>
      <pc:sldChg chg="addSp delSp modSp">
        <pc:chgData name="LUIS MIGUEL VILLALAIN SANTAMARIA" userId="S::vilsanmi@educa.jcyl.es::032b0b2f-d961-45cc-9704-32a028d7df81" providerId="AD" clId="Web-{52A73E2C-A9C6-4971-9835-1CBADB8DD8CE}" dt="2022-01-13T12:31:48.936" v="3"/>
        <pc:sldMkLst>
          <pc:docMk/>
          <pc:sldMk cId="2823488091" sldId="257"/>
        </pc:sldMkLst>
        <pc:spChg chg="add del mod">
          <ac:chgData name="LUIS MIGUEL VILLALAIN SANTAMARIA" userId="S::vilsanmi@educa.jcyl.es::032b0b2f-d961-45cc-9704-32a028d7df81" providerId="AD" clId="Web-{52A73E2C-A9C6-4971-9835-1CBADB8DD8CE}" dt="2022-01-13T12:31:48.936" v="3"/>
          <ac:spMkLst>
            <pc:docMk/>
            <pc:sldMk cId="2823488091" sldId="257"/>
            <ac:spMk id="3" creationId="{A86FCF4F-DDFB-4CF5-AE6A-95B2DAD0E397}"/>
          </ac:spMkLst>
        </pc:spChg>
      </pc:sldChg>
      <pc:sldChg chg="new">
        <pc:chgData name="LUIS MIGUEL VILLALAIN SANTAMARIA" userId="S::vilsanmi@educa.jcyl.es::032b0b2f-d961-45cc-9704-32a028d7df81" providerId="AD" clId="Web-{52A73E2C-A9C6-4971-9835-1CBADB8DD8CE}" dt="2022-01-13T12:31:54.092" v="4"/>
        <pc:sldMkLst>
          <pc:docMk/>
          <pc:sldMk cId="116064628" sldId="267"/>
        </pc:sldMkLst>
      </pc:sldChg>
    </pc:docChg>
  </pc:docChgLst>
  <pc:docChgLst>
    <pc:chgData name="ERNESTO OVIEDO ARMENTIA" userId="S::eoviedo@educa.jcyl.es::75849d53-2d29-43e9-a767-d1e92e95b904" providerId="AD" clId="Web-{845314B7-9910-D158-0D74-3691948105FB}"/>
    <pc:docChg chg="modSld">
      <pc:chgData name="ERNESTO OVIEDO ARMENTIA" userId="S::eoviedo@educa.jcyl.es::75849d53-2d29-43e9-a767-d1e92e95b904" providerId="AD" clId="Web-{845314B7-9910-D158-0D74-3691948105FB}" dt="2022-01-27T12:35:53.825" v="1079" actId="20577"/>
      <pc:docMkLst>
        <pc:docMk/>
      </pc:docMkLst>
      <pc:sldChg chg="addSp delSp modSp">
        <pc:chgData name="ERNESTO OVIEDO ARMENTIA" userId="S::eoviedo@educa.jcyl.es::75849d53-2d29-43e9-a767-d1e92e95b904" providerId="AD" clId="Web-{845314B7-9910-D158-0D74-3691948105FB}" dt="2022-01-27T08:32:50.670" v="35"/>
        <pc:sldMkLst>
          <pc:docMk/>
          <pc:sldMk cId="3155978101" sldId="284"/>
        </pc:sldMkLst>
        <pc:spChg chg="add del mod">
          <ac:chgData name="ERNESTO OVIEDO ARMENTIA" userId="S::eoviedo@educa.jcyl.es::75849d53-2d29-43e9-a767-d1e92e95b904" providerId="AD" clId="Web-{845314B7-9910-D158-0D74-3691948105FB}" dt="2022-01-27T08:32:46.436" v="34"/>
          <ac:spMkLst>
            <pc:docMk/>
            <pc:sldMk cId="3155978101" sldId="284"/>
            <ac:spMk id="3" creationId="{FF1DB981-E259-4F84-BBF5-C1A20784BBED}"/>
          </ac:spMkLst>
        </pc:spChg>
        <pc:spChg chg="add del mod">
          <ac:chgData name="ERNESTO OVIEDO ARMENTIA" userId="S::eoviedo@educa.jcyl.es::75849d53-2d29-43e9-a767-d1e92e95b904" providerId="AD" clId="Web-{845314B7-9910-D158-0D74-3691948105FB}" dt="2022-01-27T08:32:50.670" v="35"/>
          <ac:spMkLst>
            <pc:docMk/>
            <pc:sldMk cId="3155978101" sldId="284"/>
            <ac:spMk id="4" creationId="{D89678C1-3F03-4DE1-9846-F1E03103BBBD}"/>
          </ac:spMkLst>
        </pc:spChg>
        <pc:picChg chg="add mod">
          <ac:chgData name="ERNESTO OVIEDO ARMENTIA" userId="S::eoviedo@educa.jcyl.es::75849d53-2d29-43e9-a767-d1e92e95b904" providerId="AD" clId="Web-{845314B7-9910-D158-0D74-3691948105FB}" dt="2022-01-27T08:32:43.123" v="33" actId="1076"/>
          <ac:picMkLst>
            <pc:docMk/>
            <pc:sldMk cId="3155978101" sldId="284"/>
            <ac:picMk id="5" creationId="{46758EE8-0024-46F6-8AE8-2A897251D03E}"/>
          </ac:picMkLst>
        </pc:picChg>
      </pc:sldChg>
      <pc:sldChg chg="addSp delSp modSp">
        <pc:chgData name="ERNESTO OVIEDO ARMENTIA" userId="S::eoviedo@educa.jcyl.es::75849d53-2d29-43e9-a767-d1e92e95b904" providerId="AD" clId="Web-{845314B7-9910-D158-0D74-3691948105FB}" dt="2022-01-27T08:37:53.221" v="65" actId="1076"/>
        <pc:sldMkLst>
          <pc:docMk/>
          <pc:sldMk cId="672380939" sldId="294"/>
        </pc:sldMkLst>
        <pc:spChg chg="add del mod">
          <ac:chgData name="ERNESTO OVIEDO ARMENTIA" userId="S::eoviedo@educa.jcyl.es::75849d53-2d29-43e9-a767-d1e92e95b904" providerId="AD" clId="Web-{845314B7-9910-D158-0D74-3691948105FB}" dt="2022-01-27T08:37:37.954" v="62"/>
          <ac:spMkLst>
            <pc:docMk/>
            <pc:sldMk cId="672380939" sldId="294"/>
            <ac:spMk id="4" creationId="{B0455845-6BD1-417C-BDB1-643DD8E8C91D}"/>
          </ac:spMkLst>
        </pc:spChg>
        <pc:spChg chg="add mod">
          <ac:chgData name="ERNESTO OVIEDO ARMENTIA" userId="S::eoviedo@educa.jcyl.es::75849d53-2d29-43e9-a767-d1e92e95b904" providerId="AD" clId="Web-{845314B7-9910-D158-0D74-3691948105FB}" dt="2022-01-27T08:37:53.221" v="65" actId="1076"/>
          <ac:spMkLst>
            <pc:docMk/>
            <pc:sldMk cId="672380939" sldId="294"/>
            <ac:spMk id="5" creationId="{25BA5B4C-5A0C-4298-88D9-FFC9D14D26CD}"/>
          </ac:spMkLst>
        </pc:spChg>
      </pc:sldChg>
      <pc:sldChg chg="delSp">
        <pc:chgData name="ERNESTO OVIEDO ARMENTIA" userId="S::eoviedo@educa.jcyl.es::75849d53-2d29-43e9-a767-d1e92e95b904" providerId="AD" clId="Web-{845314B7-9910-D158-0D74-3691948105FB}" dt="2022-01-27T11:26:58.631" v="66"/>
        <pc:sldMkLst>
          <pc:docMk/>
          <pc:sldMk cId="1957678585" sldId="295"/>
        </pc:sldMkLst>
        <pc:spChg chg="del">
          <ac:chgData name="ERNESTO OVIEDO ARMENTIA" userId="S::eoviedo@educa.jcyl.es::75849d53-2d29-43e9-a767-d1e92e95b904" providerId="AD" clId="Web-{845314B7-9910-D158-0D74-3691948105FB}" dt="2022-01-27T11:26:58.631" v="66"/>
          <ac:spMkLst>
            <pc:docMk/>
            <pc:sldMk cId="1957678585" sldId="295"/>
            <ac:spMk id="4" creationId="{084CBFB1-2924-46E8-A2E9-67B43BABB860}"/>
          </ac:spMkLst>
        </pc:spChg>
      </pc:sldChg>
      <pc:sldChg chg="modSp">
        <pc:chgData name="ERNESTO OVIEDO ARMENTIA" userId="S::eoviedo@educa.jcyl.es::75849d53-2d29-43e9-a767-d1e92e95b904" providerId="AD" clId="Web-{845314B7-9910-D158-0D74-3691948105FB}" dt="2022-01-27T12:29:20.923" v="976" actId="20577"/>
        <pc:sldMkLst>
          <pc:docMk/>
          <pc:sldMk cId="2624915019" sldId="306"/>
        </pc:sldMkLst>
        <pc:spChg chg="mod">
          <ac:chgData name="ERNESTO OVIEDO ARMENTIA" userId="S::eoviedo@educa.jcyl.es::75849d53-2d29-43e9-a767-d1e92e95b904" providerId="AD" clId="Web-{845314B7-9910-D158-0D74-3691948105FB}" dt="2022-01-27T12:29:20.923" v="976" actId="20577"/>
          <ac:spMkLst>
            <pc:docMk/>
            <pc:sldMk cId="2624915019" sldId="306"/>
            <ac:spMk id="8" creationId="{9BAA0BA2-364D-465E-B976-7839E1B842F7}"/>
          </ac:spMkLst>
        </pc:spChg>
      </pc:sldChg>
      <pc:sldChg chg="addSp delSp modSp">
        <pc:chgData name="ERNESTO OVIEDO ARMENTIA" userId="S::eoviedo@educa.jcyl.es::75849d53-2d29-43e9-a767-d1e92e95b904" providerId="AD" clId="Web-{845314B7-9910-D158-0D74-3691948105FB}" dt="2022-01-27T11:43:35.127" v="356" actId="20577"/>
        <pc:sldMkLst>
          <pc:docMk/>
          <pc:sldMk cId="3746946329" sldId="310"/>
        </pc:sldMkLst>
        <pc:spChg chg="mod">
          <ac:chgData name="ERNESTO OVIEDO ARMENTIA" userId="S::eoviedo@educa.jcyl.es::75849d53-2d29-43e9-a767-d1e92e95b904" providerId="AD" clId="Web-{845314B7-9910-D158-0D74-3691948105FB}" dt="2022-01-27T11:31:32.748" v="183" actId="20577"/>
          <ac:spMkLst>
            <pc:docMk/>
            <pc:sldMk cId="3746946329" sldId="310"/>
            <ac:spMk id="3" creationId="{5EDC3116-1EEF-4BB3-9354-684B0268603B}"/>
          </ac:spMkLst>
        </pc:spChg>
        <pc:spChg chg="add del">
          <ac:chgData name="ERNESTO OVIEDO ARMENTIA" userId="S::eoviedo@educa.jcyl.es::75849d53-2d29-43e9-a767-d1e92e95b904" providerId="AD" clId="Web-{845314B7-9910-D158-0D74-3691948105FB}" dt="2022-01-27T11:28:52.087" v="106"/>
          <ac:spMkLst>
            <pc:docMk/>
            <pc:sldMk cId="3746946329" sldId="310"/>
            <ac:spMk id="4" creationId="{500828AA-9011-459E-9DD1-32704A6E50C5}"/>
          </ac:spMkLst>
        </pc:spChg>
        <pc:spChg chg="mod">
          <ac:chgData name="ERNESTO OVIEDO ARMENTIA" userId="S::eoviedo@educa.jcyl.es::75849d53-2d29-43e9-a767-d1e92e95b904" providerId="AD" clId="Web-{845314B7-9910-D158-0D74-3691948105FB}" dt="2022-01-27T11:43:35.127" v="356" actId="20577"/>
          <ac:spMkLst>
            <pc:docMk/>
            <pc:sldMk cId="3746946329" sldId="310"/>
            <ac:spMk id="8" creationId="{6EBC88E5-71CF-4F08-8937-C08D2BF79F6F}"/>
          </ac:spMkLst>
        </pc:spChg>
        <pc:picChg chg="mod">
          <ac:chgData name="ERNESTO OVIEDO ARMENTIA" userId="S::eoviedo@educa.jcyl.es::75849d53-2d29-43e9-a767-d1e92e95b904" providerId="AD" clId="Web-{845314B7-9910-D158-0D74-3691948105FB}" dt="2022-01-27T11:27:47.241" v="69" actId="1076"/>
          <ac:picMkLst>
            <pc:docMk/>
            <pc:sldMk cId="3746946329" sldId="310"/>
            <ac:picMk id="2" creationId="{62F349E1-3A6E-4195-9965-4E03024E864F}"/>
          </ac:picMkLst>
        </pc:picChg>
      </pc:sldChg>
      <pc:sldChg chg="modSp">
        <pc:chgData name="ERNESTO OVIEDO ARMENTIA" userId="S::eoviedo@educa.jcyl.es::75849d53-2d29-43e9-a767-d1e92e95b904" providerId="AD" clId="Web-{845314B7-9910-D158-0D74-3691948105FB}" dt="2022-01-27T12:35:53.825" v="1079" actId="20577"/>
        <pc:sldMkLst>
          <pc:docMk/>
          <pc:sldMk cId="254046423" sldId="325"/>
        </pc:sldMkLst>
        <pc:spChg chg="mod">
          <ac:chgData name="ERNESTO OVIEDO ARMENTIA" userId="S::eoviedo@educa.jcyl.es::75849d53-2d29-43e9-a767-d1e92e95b904" providerId="AD" clId="Web-{845314B7-9910-D158-0D74-3691948105FB}" dt="2022-01-27T12:35:53.825" v="1079" actId="20577"/>
          <ac:spMkLst>
            <pc:docMk/>
            <pc:sldMk cId="254046423" sldId="325"/>
            <ac:spMk id="23" creationId="{17309222-9773-4367-B8FA-EC8EA532EADF}"/>
          </ac:spMkLst>
        </pc:spChg>
        <pc:spChg chg="mod">
          <ac:chgData name="ERNESTO OVIEDO ARMENTIA" userId="S::eoviedo@educa.jcyl.es::75849d53-2d29-43e9-a767-d1e92e95b904" providerId="AD" clId="Web-{845314B7-9910-D158-0D74-3691948105FB}" dt="2022-01-27T12:22:57.865" v="737" actId="20577"/>
          <ac:spMkLst>
            <pc:docMk/>
            <pc:sldMk cId="254046423" sldId="325"/>
            <ac:spMk id="59" creationId="{40C4E841-CB16-43EE-B5B4-98793C6797C1}"/>
          </ac:spMkLst>
        </pc:spChg>
        <pc:spChg chg="mod">
          <ac:chgData name="ERNESTO OVIEDO ARMENTIA" userId="S::eoviedo@educa.jcyl.es::75849d53-2d29-43e9-a767-d1e92e95b904" providerId="AD" clId="Web-{845314B7-9910-D158-0D74-3691948105FB}" dt="2022-01-27T12:25:39.182" v="887" actId="20577"/>
          <ac:spMkLst>
            <pc:docMk/>
            <pc:sldMk cId="254046423" sldId="325"/>
            <ac:spMk id="71" creationId="{813E88CE-6190-4450-A088-2E5E24EC4EB7}"/>
          </ac:spMkLst>
        </pc:spChg>
        <pc:spChg chg="mod">
          <ac:chgData name="ERNESTO OVIEDO ARMENTIA" userId="S::eoviedo@educa.jcyl.es::75849d53-2d29-43e9-a767-d1e92e95b904" providerId="AD" clId="Web-{845314B7-9910-D158-0D74-3691948105FB}" dt="2022-01-27T12:30:03.862" v="983" actId="20577"/>
          <ac:spMkLst>
            <pc:docMk/>
            <pc:sldMk cId="254046423" sldId="325"/>
            <ac:spMk id="72" creationId="{3EB11234-B962-4F54-B36C-38E960B583C9}"/>
          </ac:spMkLst>
        </pc:spChg>
        <pc:spChg chg="mod">
          <ac:chgData name="ERNESTO OVIEDO ARMENTIA" userId="S::eoviedo@educa.jcyl.es::75849d53-2d29-43e9-a767-d1e92e95b904" providerId="AD" clId="Web-{845314B7-9910-D158-0D74-3691948105FB}" dt="2022-01-27T12:33:35.977" v="1060" actId="20577"/>
          <ac:spMkLst>
            <pc:docMk/>
            <pc:sldMk cId="254046423" sldId="325"/>
            <ac:spMk id="87" creationId="{E3A7B65D-9C4A-4CF0-AF3B-BA3E00612F98}"/>
          </ac:spMkLst>
        </pc:spChg>
        <pc:spChg chg="mod">
          <ac:chgData name="ERNESTO OVIEDO ARMENTIA" userId="S::eoviedo@educa.jcyl.es::75849d53-2d29-43e9-a767-d1e92e95b904" providerId="AD" clId="Web-{845314B7-9910-D158-0D74-3691948105FB}" dt="2022-01-27T12:32:52.851" v="1034" actId="20577"/>
          <ac:spMkLst>
            <pc:docMk/>
            <pc:sldMk cId="254046423" sldId="325"/>
            <ac:spMk id="90" creationId="{38C2AA7D-16DF-42CC-8641-DA9C534CD2D3}"/>
          </ac:spMkLst>
        </pc:spChg>
        <pc:spChg chg="mod">
          <ac:chgData name="ERNESTO OVIEDO ARMENTIA" userId="S::eoviedo@educa.jcyl.es::75849d53-2d29-43e9-a767-d1e92e95b904" providerId="AD" clId="Web-{845314B7-9910-D158-0D74-3691948105FB}" dt="2022-01-27T12:12:36.410" v="393" actId="20577"/>
          <ac:spMkLst>
            <pc:docMk/>
            <pc:sldMk cId="254046423" sldId="325"/>
            <ac:spMk id="94" creationId="{A78576F8-D2ED-4328-ABF3-393E973F58CB}"/>
          </ac:spMkLst>
        </pc:spChg>
      </pc:sldChg>
    </pc:docChg>
  </pc:docChgLst>
  <pc:docChgLst>
    <pc:chgData name="PABLO AMO TUDANCA" userId="S::pamot@educa.jcyl.es::b9a89003-e8bc-424b-aa13-cb66c98783dc" providerId="AD" clId="Web-{02FE1730-C5E0-7117-6BE1-CCBB47474A04}"/>
    <pc:docChg chg="addSld modSld sldOrd">
      <pc:chgData name="PABLO AMO TUDANCA" userId="S::pamot@educa.jcyl.es::b9a89003-e8bc-424b-aa13-cb66c98783dc" providerId="AD" clId="Web-{02FE1730-C5E0-7117-6BE1-CCBB47474A04}" dt="2022-01-29T09:45:53.667" v="403"/>
      <pc:docMkLst>
        <pc:docMk/>
      </pc:docMkLst>
      <pc:sldChg chg="addSp delSp modSp">
        <pc:chgData name="PABLO AMO TUDANCA" userId="S::pamot@educa.jcyl.es::b9a89003-e8bc-424b-aa13-cb66c98783dc" providerId="AD" clId="Web-{02FE1730-C5E0-7117-6BE1-CCBB47474A04}" dt="2022-01-29T09:40:47.376" v="273" actId="1076"/>
        <pc:sldMkLst>
          <pc:docMk/>
          <pc:sldMk cId="1077446708" sldId="260"/>
        </pc:sldMkLst>
        <pc:spChg chg="del">
          <ac:chgData name="PABLO AMO TUDANCA" userId="S::pamot@educa.jcyl.es::b9a89003-e8bc-424b-aa13-cb66c98783dc" providerId="AD" clId="Web-{02FE1730-C5E0-7117-6BE1-CCBB47474A04}" dt="2022-01-29T09:40:42.751" v="272"/>
          <ac:spMkLst>
            <pc:docMk/>
            <pc:sldMk cId="1077446708" sldId="260"/>
            <ac:spMk id="2" creationId="{F52103A3-9E3C-4B17-BFD2-1DC0941B8494}"/>
          </ac:spMkLst>
        </pc:spChg>
        <pc:spChg chg="add mod">
          <ac:chgData name="PABLO AMO TUDANCA" userId="S::pamot@educa.jcyl.es::b9a89003-e8bc-424b-aa13-cb66c98783dc" providerId="AD" clId="Web-{02FE1730-C5E0-7117-6BE1-CCBB47474A04}" dt="2022-01-29T09:40:47.376" v="273" actId="1076"/>
          <ac:spMkLst>
            <pc:docMk/>
            <pc:sldMk cId="1077446708" sldId="260"/>
            <ac:spMk id="4" creationId="{BC2014AA-3BEE-4105-A729-2131E8D83A99}"/>
          </ac:spMkLst>
        </pc:spChg>
      </pc:sldChg>
      <pc:sldChg chg="addSp delSp modSp">
        <pc:chgData name="PABLO AMO TUDANCA" userId="S::pamot@educa.jcyl.es::b9a89003-e8bc-424b-aa13-cb66c98783dc" providerId="AD" clId="Web-{02FE1730-C5E0-7117-6BE1-CCBB47474A04}" dt="2022-01-29T09:45:53.667" v="403"/>
        <pc:sldMkLst>
          <pc:docMk/>
          <pc:sldMk cId="2794200932" sldId="286"/>
        </pc:sldMkLst>
        <pc:spChg chg="del mod">
          <ac:chgData name="PABLO AMO TUDANCA" userId="S::pamot@educa.jcyl.es::b9a89003-e8bc-424b-aa13-cb66c98783dc" providerId="AD" clId="Web-{02FE1730-C5E0-7117-6BE1-CCBB47474A04}" dt="2022-01-29T09:45:53.667" v="403"/>
          <ac:spMkLst>
            <pc:docMk/>
            <pc:sldMk cId="2794200932" sldId="286"/>
            <ac:spMk id="2" creationId="{F52103A3-9E3C-4B17-BFD2-1DC0941B8494}"/>
          </ac:spMkLst>
        </pc:spChg>
        <pc:spChg chg="add del mod">
          <ac:chgData name="PABLO AMO TUDANCA" userId="S::pamot@educa.jcyl.es::b9a89003-e8bc-424b-aa13-cb66c98783dc" providerId="AD" clId="Web-{02FE1730-C5E0-7117-6BE1-CCBB47474A04}" dt="2022-01-29T09:31:18.782" v="155"/>
          <ac:spMkLst>
            <pc:docMk/>
            <pc:sldMk cId="2794200932" sldId="286"/>
            <ac:spMk id="4" creationId="{1CD171F5-E8F6-4D59-B83A-AEA3A9CC9EFD}"/>
          </ac:spMkLst>
        </pc:spChg>
        <pc:spChg chg="add mod">
          <ac:chgData name="PABLO AMO TUDANCA" userId="S::pamot@educa.jcyl.es::b9a89003-e8bc-424b-aa13-cb66c98783dc" providerId="AD" clId="Web-{02FE1730-C5E0-7117-6BE1-CCBB47474A04}" dt="2022-01-29T09:34:25.834" v="181" actId="1076"/>
          <ac:spMkLst>
            <pc:docMk/>
            <pc:sldMk cId="2794200932" sldId="286"/>
            <ac:spMk id="5" creationId="{BBFF026D-DC97-4030-A7C1-36D438B78D53}"/>
          </ac:spMkLst>
        </pc:spChg>
        <pc:spChg chg="add mod">
          <ac:chgData name="PABLO AMO TUDANCA" userId="S::pamot@educa.jcyl.es::b9a89003-e8bc-424b-aa13-cb66c98783dc" providerId="AD" clId="Web-{02FE1730-C5E0-7117-6BE1-CCBB47474A04}" dt="2022-01-29T09:32:10.221" v="175" actId="14100"/>
          <ac:spMkLst>
            <pc:docMk/>
            <pc:sldMk cId="2794200932" sldId="286"/>
            <ac:spMk id="6" creationId="{096300E2-2C06-4F76-B5A3-376BD35E5E50}"/>
          </ac:spMkLst>
        </pc:spChg>
        <pc:picChg chg="add mod">
          <ac:chgData name="PABLO AMO TUDANCA" userId="S::pamot@educa.jcyl.es::b9a89003-e8bc-424b-aa13-cb66c98783dc" providerId="AD" clId="Web-{02FE1730-C5E0-7117-6BE1-CCBB47474A04}" dt="2022-01-29T09:34:22.490" v="180" actId="1076"/>
          <ac:picMkLst>
            <pc:docMk/>
            <pc:sldMk cId="2794200932" sldId="286"/>
            <ac:picMk id="7" creationId="{AD9A5D68-98B9-47BC-84C2-04ED825F1AC8}"/>
          </ac:picMkLst>
        </pc:picChg>
      </pc:sldChg>
      <pc:sldChg chg="modSp">
        <pc:chgData name="PABLO AMO TUDANCA" userId="S::pamot@educa.jcyl.es::b9a89003-e8bc-424b-aa13-cb66c98783dc" providerId="AD" clId="Web-{02FE1730-C5E0-7117-6BE1-CCBB47474A04}" dt="2022-01-29T09:45:42.744" v="402" actId="14100"/>
        <pc:sldMkLst>
          <pc:docMk/>
          <pc:sldMk cId="1748817875" sldId="329"/>
        </pc:sldMkLst>
        <pc:spChg chg="mod">
          <ac:chgData name="PABLO AMO TUDANCA" userId="S::pamot@educa.jcyl.es::b9a89003-e8bc-424b-aa13-cb66c98783dc" providerId="AD" clId="Web-{02FE1730-C5E0-7117-6BE1-CCBB47474A04}" dt="2022-01-29T09:45:42.744" v="402" actId="14100"/>
          <ac:spMkLst>
            <pc:docMk/>
            <pc:sldMk cId="1748817875" sldId="329"/>
            <ac:spMk id="42" creationId="{70506B9A-33F6-4B04-A434-9AE727686017}"/>
          </ac:spMkLst>
        </pc:spChg>
      </pc:sldChg>
      <pc:sldChg chg="modSp">
        <pc:chgData name="PABLO AMO TUDANCA" userId="S::pamot@educa.jcyl.es::b9a89003-e8bc-424b-aa13-cb66c98783dc" providerId="AD" clId="Web-{02FE1730-C5E0-7117-6BE1-CCBB47474A04}" dt="2022-01-29T09:45:03.196" v="400" actId="1076"/>
        <pc:sldMkLst>
          <pc:docMk/>
          <pc:sldMk cId="3089663669" sldId="334"/>
        </pc:sldMkLst>
        <pc:spChg chg="mod">
          <ac:chgData name="PABLO AMO TUDANCA" userId="S::pamot@educa.jcyl.es::b9a89003-e8bc-424b-aa13-cb66c98783dc" providerId="AD" clId="Web-{02FE1730-C5E0-7117-6BE1-CCBB47474A04}" dt="2022-01-29T09:44:33.758" v="397" actId="14100"/>
          <ac:spMkLst>
            <pc:docMk/>
            <pc:sldMk cId="3089663669" sldId="334"/>
            <ac:spMk id="2" creationId="{2922EC1A-67F2-4179-BBCB-3013734404D6}"/>
          </ac:spMkLst>
        </pc:spChg>
        <pc:spChg chg="mod">
          <ac:chgData name="PABLO AMO TUDANCA" userId="S::pamot@educa.jcyl.es::b9a89003-e8bc-424b-aa13-cb66c98783dc" providerId="AD" clId="Web-{02FE1730-C5E0-7117-6BE1-CCBB47474A04}" dt="2022-01-29T09:42:03.660" v="317" actId="20577"/>
          <ac:spMkLst>
            <pc:docMk/>
            <pc:sldMk cId="3089663669" sldId="334"/>
            <ac:spMk id="3" creationId="{1B83E299-3310-442A-8D02-7A11042A5B68}"/>
          </ac:spMkLst>
        </pc:spChg>
        <pc:spChg chg="mod">
          <ac:chgData name="PABLO AMO TUDANCA" userId="S::pamot@educa.jcyl.es::b9a89003-e8bc-424b-aa13-cb66c98783dc" providerId="AD" clId="Web-{02FE1730-C5E0-7117-6BE1-CCBB47474A04}" dt="2022-01-29T09:43:52.741" v="392" actId="14100"/>
          <ac:spMkLst>
            <pc:docMk/>
            <pc:sldMk cId="3089663669" sldId="334"/>
            <ac:spMk id="5" creationId="{42A7C82E-4188-4F17-983F-2C43A22939F7}"/>
          </ac:spMkLst>
        </pc:spChg>
        <pc:spChg chg="mod">
          <ac:chgData name="PABLO AMO TUDANCA" userId="S::pamot@educa.jcyl.es::b9a89003-e8bc-424b-aa13-cb66c98783dc" providerId="AD" clId="Web-{02FE1730-C5E0-7117-6BE1-CCBB47474A04}" dt="2022-01-29T09:43:46.444" v="390" actId="20577"/>
          <ac:spMkLst>
            <pc:docMk/>
            <pc:sldMk cId="3089663669" sldId="334"/>
            <ac:spMk id="6" creationId="{8E9C24D9-9C9C-4869-A463-4E451555107C}"/>
          </ac:spMkLst>
        </pc:spChg>
        <pc:spChg chg="mod">
          <ac:chgData name="PABLO AMO TUDANCA" userId="S::pamot@educa.jcyl.es::b9a89003-e8bc-424b-aa13-cb66c98783dc" providerId="AD" clId="Web-{02FE1730-C5E0-7117-6BE1-CCBB47474A04}" dt="2022-01-29T09:45:03.196" v="400" actId="1076"/>
          <ac:spMkLst>
            <pc:docMk/>
            <pc:sldMk cId="3089663669" sldId="334"/>
            <ac:spMk id="40" creationId="{92B6F3F1-3503-4E23-AAF9-A2272DD07384}"/>
          </ac:spMkLst>
        </pc:spChg>
        <pc:picChg chg="mod">
          <ac:chgData name="PABLO AMO TUDANCA" userId="S::pamot@educa.jcyl.es::b9a89003-e8bc-424b-aa13-cb66c98783dc" providerId="AD" clId="Web-{02FE1730-C5E0-7117-6BE1-CCBB47474A04}" dt="2022-01-29T09:44:29.383" v="396" actId="1076"/>
          <ac:picMkLst>
            <pc:docMk/>
            <pc:sldMk cId="3089663669" sldId="334"/>
            <ac:picMk id="1026" creationId="{2848474F-0AFE-4BEC-B419-985AC8265B62}"/>
          </ac:picMkLst>
        </pc:picChg>
        <pc:picChg chg="mod">
          <ac:chgData name="PABLO AMO TUDANCA" userId="S::pamot@educa.jcyl.es::b9a89003-e8bc-424b-aa13-cb66c98783dc" providerId="AD" clId="Web-{02FE1730-C5E0-7117-6BE1-CCBB47474A04}" dt="2022-01-29T09:44:54.196" v="398" actId="1076"/>
          <ac:picMkLst>
            <pc:docMk/>
            <pc:sldMk cId="3089663669" sldId="334"/>
            <ac:picMk id="1032" creationId="{EDBC4873-D11D-4C30-9FAC-C114852749AF}"/>
          </ac:picMkLst>
        </pc:picChg>
      </pc:sldChg>
      <pc:sldChg chg="add replId">
        <pc:chgData name="PABLO AMO TUDANCA" userId="S::pamot@educa.jcyl.es::b9a89003-e8bc-424b-aa13-cb66c98783dc" providerId="AD" clId="Web-{02FE1730-C5E0-7117-6BE1-CCBB47474A04}" dt="2022-01-29T09:34:39.616" v="183"/>
        <pc:sldMkLst>
          <pc:docMk/>
          <pc:sldMk cId="1084045685" sldId="342"/>
        </pc:sldMkLst>
      </pc:sldChg>
      <pc:sldChg chg="addSp delSp modSp add ord replId">
        <pc:chgData name="PABLO AMO TUDANCA" userId="S::pamot@educa.jcyl.es::b9a89003-e8bc-424b-aa13-cb66c98783dc" providerId="AD" clId="Web-{02FE1730-C5E0-7117-6BE1-CCBB47474A04}" dt="2022-01-29T09:40:36.235" v="271" actId="1076"/>
        <pc:sldMkLst>
          <pc:docMk/>
          <pc:sldMk cId="1128728669" sldId="343"/>
        </pc:sldMkLst>
        <pc:spChg chg="del">
          <ac:chgData name="PABLO AMO TUDANCA" userId="S::pamot@educa.jcyl.es::b9a89003-e8bc-424b-aa13-cb66c98783dc" providerId="AD" clId="Web-{02FE1730-C5E0-7117-6BE1-CCBB47474A04}" dt="2022-01-29T09:36:24.087" v="185"/>
          <ac:spMkLst>
            <pc:docMk/>
            <pc:sldMk cId="1128728669" sldId="343"/>
            <ac:spMk id="2" creationId="{F52103A3-9E3C-4B17-BFD2-1DC0941B8494}"/>
          </ac:spMkLst>
        </pc:spChg>
        <pc:spChg chg="del mod">
          <ac:chgData name="PABLO AMO TUDANCA" userId="S::pamot@educa.jcyl.es::b9a89003-e8bc-424b-aa13-cb66c98783dc" providerId="AD" clId="Web-{02FE1730-C5E0-7117-6BE1-CCBB47474A04}" dt="2022-01-29T09:38:27.185" v="261"/>
          <ac:spMkLst>
            <pc:docMk/>
            <pc:sldMk cId="1128728669" sldId="343"/>
            <ac:spMk id="4" creationId="{BC2014AA-3BEE-4105-A729-2131E8D83A99}"/>
          </ac:spMkLst>
        </pc:spChg>
        <pc:spChg chg="add del mod">
          <ac:chgData name="PABLO AMO TUDANCA" userId="S::pamot@educa.jcyl.es::b9a89003-e8bc-424b-aa13-cb66c98783dc" providerId="AD" clId="Web-{02FE1730-C5E0-7117-6BE1-CCBB47474A04}" dt="2022-01-29T09:37:10.229" v="236"/>
          <ac:spMkLst>
            <pc:docMk/>
            <pc:sldMk cId="1128728669" sldId="343"/>
            <ac:spMk id="5" creationId="{A2DE6888-DE77-46EF-8045-FBEA456E7062}"/>
          </ac:spMkLst>
        </pc:spChg>
        <pc:spChg chg="add mod">
          <ac:chgData name="PABLO AMO TUDANCA" userId="S::pamot@educa.jcyl.es::b9a89003-e8bc-424b-aa13-cb66c98783dc" providerId="AD" clId="Web-{02FE1730-C5E0-7117-6BE1-CCBB47474A04}" dt="2022-01-29T09:40:36.235" v="271" actId="1076"/>
          <ac:spMkLst>
            <pc:docMk/>
            <pc:sldMk cId="1128728669" sldId="343"/>
            <ac:spMk id="6" creationId="{C8C19291-2F21-44CB-A08A-AEB65768F7E7}"/>
          </ac:spMkLst>
        </pc:spChg>
        <pc:spChg chg="add mod">
          <ac:chgData name="PABLO AMO TUDANCA" userId="S::pamot@educa.jcyl.es::b9a89003-e8bc-424b-aa13-cb66c98783dc" providerId="AD" clId="Web-{02FE1730-C5E0-7117-6BE1-CCBB47474A04}" dt="2022-01-29T09:38:13.747" v="256" actId="20577"/>
          <ac:spMkLst>
            <pc:docMk/>
            <pc:sldMk cId="1128728669" sldId="343"/>
            <ac:spMk id="7" creationId="{97321FDC-C855-4370-9413-A723F343ECE9}"/>
          </ac:spMkLst>
        </pc:spChg>
        <pc:picChg chg="add del mod">
          <ac:chgData name="PABLO AMO TUDANCA" userId="S::pamot@educa.jcyl.es::b9a89003-e8bc-424b-aa13-cb66c98783dc" providerId="AD" clId="Web-{02FE1730-C5E0-7117-6BE1-CCBB47474A04}" dt="2022-01-29T09:39:41.328" v="267"/>
          <ac:picMkLst>
            <pc:docMk/>
            <pc:sldMk cId="1128728669" sldId="343"/>
            <ac:picMk id="9" creationId="{94F16F83-09DB-43E3-B131-48E24FB5E4EB}"/>
          </ac:picMkLst>
        </pc:picChg>
        <pc:picChg chg="add mod">
          <ac:chgData name="PABLO AMO TUDANCA" userId="S::pamot@educa.jcyl.es::b9a89003-e8bc-424b-aa13-cb66c98783dc" providerId="AD" clId="Web-{02FE1730-C5E0-7117-6BE1-CCBB47474A04}" dt="2022-01-29T09:40:32.423" v="270" actId="1076"/>
          <ac:picMkLst>
            <pc:docMk/>
            <pc:sldMk cId="1128728669" sldId="343"/>
            <ac:picMk id="11" creationId="{E457AA49-E674-4811-B130-B69CE842108B}"/>
          </ac:picMkLst>
        </pc:picChg>
      </pc:sldChg>
    </pc:docChg>
  </pc:docChgLst>
  <pc:docChgLst>
    <pc:chgData name="LUIS MIGUEL VILLALAIN SANTAMARIA" userId="S::vilsanmi@educa.jcyl.es::032b0b2f-d961-45cc-9704-32a028d7df81" providerId="AD" clId="Web-{59A8B163-0C51-416A-8A9A-26BA9A5F7F4F}"/>
    <pc:docChg chg="addSld modSld sldOrd">
      <pc:chgData name="LUIS MIGUEL VILLALAIN SANTAMARIA" userId="S::vilsanmi@educa.jcyl.es::032b0b2f-d961-45cc-9704-32a028d7df81" providerId="AD" clId="Web-{59A8B163-0C51-416A-8A9A-26BA9A5F7F4F}" dt="2022-01-17T19:47:38.282" v="8" actId="20577"/>
      <pc:docMkLst>
        <pc:docMk/>
      </pc:docMkLst>
      <pc:sldChg chg="addSp delSp modSp new ord">
        <pc:chgData name="LUIS MIGUEL VILLALAIN SANTAMARIA" userId="S::vilsanmi@educa.jcyl.es::032b0b2f-d961-45cc-9704-32a028d7df81" providerId="AD" clId="Web-{59A8B163-0C51-416A-8A9A-26BA9A5F7F4F}" dt="2022-01-17T19:47:38.282" v="8" actId="20577"/>
        <pc:sldMkLst>
          <pc:docMk/>
          <pc:sldMk cId="85922840" sldId="281"/>
        </pc:sldMkLst>
        <pc:spChg chg="del">
          <ac:chgData name="LUIS MIGUEL VILLALAIN SANTAMARIA" userId="S::vilsanmi@educa.jcyl.es::032b0b2f-d961-45cc-9704-32a028d7df81" providerId="AD" clId="Web-{59A8B163-0C51-416A-8A9A-26BA9A5F7F4F}" dt="2022-01-17T19:47:26.422" v="2"/>
          <ac:spMkLst>
            <pc:docMk/>
            <pc:sldMk cId="85922840" sldId="281"/>
            <ac:spMk id="2" creationId="{406E4706-5823-4513-AE47-B89BF0DD78CE}"/>
          </ac:spMkLst>
        </pc:spChg>
        <pc:spChg chg="del">
          <ac:chgData name="LUIS MIGUEL VILLALAIN SANTAMARIA" userId="S::vilsanmi@educa.jcyl.es::032b0b2f-d961-45cc-9704-32a028d7df81" providerId="AD" clId="Web-{59A8B163-0C51-416A-8A9A-26BA9A5F7F4F}" dt="2022-01-17T19:47:29.234" v="3"/>
          <ac:spMkLst>
            <pc:docMk/>
            <pc:sldMk cId="85922840" sldId="281"/>
            <ac:spMk id="3" creationId="{EEF5C369-D50A-4118-8C1C-2B956C5D9238}"/>
          </ac:spMkLst>
        </pc:spChg>
        <pc:spChg chg="add mod">
          <ac:chgData name="LUIS MIGUEL VILLALAIN SANTAMARIA" userId="S::vilsanmi@educa.jcyl.es::032b0b2f-d961-45cc-9704-32a028d7df81" providerId="AD" clId="Web-{59A8B163-0C51-416A-8A9A-26BA9A5F7F4F}" dt="2022-01-17T19:47:38.282" v="8" actId="20577"/>
          <ac:spMkLst>
            <pc:docMk/>
            <pc:sldMk cId="85922840" sldId="281"/>
            <ac:spMk id="4" creationId="{9AA42393-57BD-4B89-B3B1-C9677CC8CED6}"/>
          </ac:spMkLst>
        </pc:spChg>
      </pc:sldChg>
    </pc:docChg>
  </pc:docChgLst>
  <pc:docChgLst>
    <pc:chgData name="RUBEN OSCAR PRADO GARCIA" userId="S::roprado@educa.jcyl.es::0b5288e5-b3f8-41a7-90ae-edab787ca164" providerId="AD" clId="Web-{1A6B1BC2-F0EC-4B15-8F6D-8A9ADAE68BE8}"/>
    <pc:docChg chg="modSld">
      <pc:chgData name="RUBEN OSCAR PRADO GARCIA" userId="S::roprado@educa.jcyl.es::0b5288e5-b3f8-41a7-90ae-edab787ca164" providerId="AD" clId="Web-{1A6B1BC2-F0EC-4B15-8F6D-8A9ADAE68BE8}" dt="2022-01-18T18:55:07.352" v="0" actId="1076"/>
      <pc:docMkLst>
        <pc:docMk/>
      </pc:docMkLst>
      <pc:sldChg chg="modSp">
        <pc:chgData name="RUBEN OSCAR PRADO GARCIA" userId="S::roprado@educa.jcyl.es::0b5288e5-b3f8-41a7-90ae-edab787ca164" providerId="AD" clId="Web-{1A6B1BC2-F0EC-4B15-8F6D-8A9ADAE68BE8}" dt="2022-01-18T18:55:07.352" v="0" actId="1076"/>
        <pc:sldMkLst>
          <pc:docMk/>
          <pc:sldMk cId="2555871949" sldId="273"/>
        </pc:sldMkLst>
        <pc:picChg chg="mod">
          <ac:chgData name="RUBEN OSCAR PRADO GARCIA" userId="S::roprado@educa.jcyl.es::0b5288e5-b3f8-41a7-90ae-edab787ca164" providerId="AD" clId="Web-{1A6B1BC2-F0EC-4B15-8F6D-8A9ADAE68BE8}" dt="2022-01-18T18:55:07.352" v="0" actId="1076"/>
          <ac:picMkLst>
            <pc:docMk/>
            <pc:sldMk cId="2555871949" sldId="273"/>
            <ac:picMk id="35" creationId="{F80352F6-66B1-430C-8218-32795547DEA1}"/>
          </ac:picMkLst>
        </pc:picChg>
      </pc:sldChg>
    </pc:docChg>
  </pc:docChgLst>
  <pc:docChgLst>
    <pc:chgData name="FERNANDO CASTAÑO HERNANDEZ" userId="b2a651b8-f41d-4f3f-9b64-79e217430945" providerId="ADAL" clId="{78FDAB79-9055-4F5B-8AE3-C4FAF01CBB17}"/>
    <pc:docChg chg="undo redo custSel addSld delSld modSld sldOrd">
      <pc:chgData name="FERNANDO CASTAÑO HERNANDEZ" userId="b2a651b8-f41d-4f3f-9b64-79e217430945" providerId="ADAL" clId="{78FDAB79-9055-4F5B-8AE3-C4FAF01CBB17}" dt="2022-01-29T18:31:59.395" v="6100" actId="478"/>
      <pc:docMkLst>
        <pc:docMk/>
      </pc:docMkLst>
      <pc:sldChg chg="del">
        <pc:chgData name="FERNANDO CASTAÑO HERNANDEZ" userId="b2a651b8-f41d-4f3f-9b64-79e217430945" providerId="ADAL" clId="{78FDAB79-9055-4F5B-8AE3-C4FAF01CBB17}" dt="2022-01-26T18:28:46.302" v="10" actId="47"/>
        <pc:sldMkLst>
          <pc:docMk/>
          <pc:sldMk cId="3614971024" sldId="271"/>
        </pc:sldMkLst>
      </pc:sldChg>
      <pc:sldChg chg="modSp mod">
        <pc:chgData name="FERNANDO CASTAÑO HERNANDEZ" userId="b2a651b8-f41d-4f3f-9b64-79e217430945" providerId="ADAL" clId="{78FDAB79-9055-4F5B-8AE3-C4FAF01CBB17}" dt="2022-01-27T08:21:53.925" v="1224" actId="20578"/>
        <pc:sldMkLst>
          <pc:docMk/>
          <pc:sldMk cId="3266662958" sldId="272"/>
        </pc:sldMkLst>
        <pc:spChg chg="mod">
          <ac:chgData name="FERNANDO CASTAÑO HERNANDEZ" userId="b2a651b8-f41d-4f3f-9b64-79e217430945" providerId="ADAL" clId="{78FDAB79-9055-4F5B-8AE3-C4FAF01CBB17}" dt="2022-01-27T08:21:53.925" v="1224" actId="20578"/>
          <ac:spMkLst>
            <pc:docMk/>
            <pc:sldMk cId="3266662958" sldId="272"/>
            <ac:spMk id="10" creationId="{BBD6DC90-13C9-4244-A261-E3A4D191BD4D}"/>
          </ac:spMkLst>
        </pc:spChg>
        <pc:spChg chg="mod">
          <ac:chgData name="FERNANDO CASTAÑO HERNANDEZ" userId="b2a651b8-f41d-4f3f-9b64-79e217430945" providerId="ADAL" clId="{78FDAB79-9055-4F5B-8AE3-C4FAF01CBB17}" dt="2022-01-26T20:27:02.923" v="707" actId="207"/>
          <ac:spMkLst>
            <pc:docMk/>
            <pc:sldMk cId="3266662958" sldId="272"/>
            <ac:spMk id="18" creationId="{CC9F112A-BA10-44B1-9075-A677773D6B3E}"/>
          </ac:spMkLst>
        </pc:spChg>
        <pc:spChg chg="mod">
          <ac:chgData name="FERNANDO CASTAÑO HERNANDEZ" userId="b2a651b8-f41d-4f3f-9b64-79e217430945" providerId="ADAL" clId="{78FDAB79-9055-4F5B-8AE3-C4FAF01CBB17}" dt="2022-01-27T08:21:22.524" v="1222" actId="1076"/>
          <ac:spMkLst>
            <pc:docMk/>
            <pc:sldMk cId="3266662958" sldId="272"/>
            <ac:spMk id="19" creationId="{A1A0CE6E-6DA3-41A5-828B-1D87002A1BC1}"/>
          </ac:spMkLst>
        </pc:spChg>
      </pc:sldChg>
      <pc:sldChg chg="del">
        <pc:chgData name="FERNANDO CASTAÑO HERNANDEZ" userId="b2a651b8-f41d-4f3f-9b64-79e217430945" providerId="ADAL" clId="{78FDAB79-9055-4F5B-8AE3-C4FAF01CBB17}" dt="2022-01-26T18:28:43.817" v="8" actId="47"/>
        <pc:sldMkLst>
          <pc:docMk/>
          <pc:sldMk cId="2555871949" sldId="273"/>
        </pc:sldMkLst>
      </pc:sldChg>
      <pc:sldChg chg="addSp delSp modSp mod ord addAnim delAnim modAnim">
        <pc:chgData name="FERNANDO CASTAÑO HERNANDEZ" userId="b2a651b8-f41d-4f3f-9b64-79e217430945" providerId="ADAL" clId="{78FDAB79-9055-4F5B-8AE3-C4FAF01CBB17}" dt="2022-01-27T19:24:13.941" v="5650"/>
        <pc:sldMkLst>
          <pc:docMk/>
          <pc:sldMk cId="710998204" sldId="275"/>
        </pc:sldMkLst>
        <pc:spChg chg="add mod">
          <ac:chgData name="FERNANDO CASTAÑO HERNANDEZ" userId="b2a651b8-f41d-4f3f-9b64-79e217430945" providerId="ADAL" clId="{78FDAB79-9055-4F5B-8AE3-C4FAF01CBB17}" dt="2022-01-26T20:36:33.781" v="715"/>
          <ac:spMkLst>
            <pc:docMk/>
            <pc:sldMk cId="710998204" sldId="275"/>
            <ac:spMk id="12" creationId="{311B7630-38A0-4E69-BE14-3BECE31132E7}"/>
          </ac:spMkLst>
        </pc:spChg>
        <pc:spChg chg="add mod">
          <ac:chgData name="FERNANDO CASTAÑO HERNANDEZ" userId="b2a651b8-f41d-4f3f-9b64-79e217430945" providerId="ADAL" clId="{78FDAB79-9055-4F5B-8AE3-C4FAF01CBB17}" dt="2022-01-26T20:36:33.781" v="715"/>
          <ac:spMkLst>
            <pc:docMk/>
            <pc:sldMk cId="710998204" sldId="275"/>
            <ac:spMk id="13" creationId="{BB70A3FC-778D-4259-A3D7-15D9C7575396}"/>
          </ac:spMkLst>
        </pc:spChg>
        <pc:spChg chg="mod topLvl">
          <ac:chgData name="FERNANDO CASTAÑO HERNANDEZ" userId="b2a651b8-f41d-4f3f-9b64-79e217430945" providerId="ADAL" clId="{78FDAB79-9055-4F5B-8AE3-C4FAF01CBB17}" dt="2022-01-26T20:47:10.506" v="943" actId="478"/>
          <ac:spMkLst>
            <pc:docMk/>
            <pc:sldMk cId="710998204" sldId="275"/>
            <ac:spMk id="15" creationId="{65E73CEA-306C-49B3-AEA8-F578535E6CD8}"/>
          </ac:spMkLst>
        </pc:spChg>
        <pc:spChg chg="add del mod topLvl">
          <ac:chgData name="FERNANDO CASTAÑO HERNANDEZ" userId="b2a651b8-f41d-4f3f-9b64-79e217430945" providerId="ADAL" clId="{78FDAB79-9055-4F5B-8AE3-C4FAF01CBB17}" dt="2022-01-26T20:47:29.646" v="948" actId="1076"/>
          <ac:spMkLst>
            <pc:docMk/>
            <pc:sldMk cId="710998204" sldId="275"/>
            <ac:spMk id="16" creationId="{59779FE2-00CD-498F-81F1-616DDF427FCD}"/>
          </ac:spMkLst>
        </pc:spChg>
        <pc:spChg chg="del">
          <ac:chgData name="FERNANDO CASTAÑO HERNANDEZ" userId="b2a651b8-f41d-4f3f-9b64-79e217430945" providerId="ADAL" clId="{78FDAB79-9055-4F5B-8AE3-C4FAF01CBB17}" dt="2022-01-26T20:36:30.983" v="713" actId="478"/>
          <ac:spMkLst>
            <pc:docMk/>
            <pc:sldMk cId="710998204" sldId="275"/>
            <ac:spMk id="18" creationId="{9A8CEA93-ED21-43FD-BBF8-B710672BF34A}"/>
          </ac:spMkLst>
        </pc:spChg>
        <pc:spChg chg="mod">
          <ac:chgData name="FERNANDO CASTAÑO HERNANDEZ" userId="b2a651b8-f41d-4f3f-9b64-79e217430945" providerId="ADAL" clId="{78FDAB79-9055-4F5B-8AE3-C4FAF01CBB17}" dt="2022-01-26T20:50:54.223" v="1039"/>
          <ac:spMkLst>
            <pc:docMk/>
            <pc:sldMk cId="710998204" sldId="275"/>
            <ac:spMk id="19" creationId="{E2A916AF-7B25-461C-BF46-9BCF3DEC103D}"/>
          </ac:spMkLst>
        </pc:spChg>
        <pc:spChg chg="mod">
          <ac:chgData name="FERNANDO CASTAÑO HERNANDEZ" userId="b2a651b8-f41d-4f3f-9b64-79e217430945" providerId="ADAL" clId="{78FDAB79-9055-4F5B-8AE3-C4FAF01CBB17}" dt="2022-01-27T08:27:10.933" v="1226" actId="1076"/>
          <ac:spMkLst>
            <pc:docMk/>
            <pc:sldMk cId="710998204" sldId="275"/>
            <ac:spMk id="20" creationId="{99BEA269-5559-4201-8A1E-5F926ECA6552}"/>
          </ac:spMkLst>
        </pc:spChg>
        <pc:spChg chg="mod">
          <ac:chgData name="FERNANDO CASTAÑO HERNANDEZ" userId="b2a651b8-f41d-4f3f-9b64-79e217430945" providerId="ADAL" clId="{78FDAB79-9055-4F5B-8AE3-C4FAF01CBB17}" dt="2022-01-26T21:06:04.827" v="1191" actId="207"/>
          <ac:spMkLst>
            <pc:docMk/>
            <pc:sldMk cId="710998204" sldId="275"/>
            <ac:spMk id="22" creationId="{F7A2DDC5-B156-44A8-81E1-B2D146525527}"/>
          </ac:spMkLst>
        </pc:spChg>
        <pc:spChg chg="del mod">
          <ac:chgData name="FERNANDO CASTAÑO HERNANDEZ" userId="b2a651b8-f41d-4f3f-9b64-79e217430945" providerId="ADAL" clId="{78FDAB79-9055-4F5B-8AE3-C4FAF01CBB17}" dt="2022-01-26T20:50:42.879" v="1035" actId="478"/>
          <ac:spMkLst>
            <pc:docMk/>
            <pc:sldMk cId="710998204" sldId="275"/>
            <ac:spMk id="26" creationId="{45B9F711-55C9-48AE-8D63-A4E21FF16925}"/>
          </ac:spMkLst>
        </pc:spChg>
        <pc:spChg chg="mod">
          <ac:chgData name="FERNANDO CASTAÑO HERNANDEZ" userId="b2a651b8-f41d-4f3f-9b64-79e217430945" providerId="ADAL" clId="{78FDAB79-9055-4F5B-8AE3-C4FAF01CBB17}" dt="2022-01-26T21:04:42.970" v="1187" actId="1076"/>
          <ac:spMkLst>
            <pc:docMk/>
            <pc:sldMk cId="710998204" sldId="275"/>
            <ac:spMk id="35" creationId="{5833A8EA-3F2A-451A-82EF-430F84B8599C}"/>
          </ac:spMkLst>
        </pc:spChg>
        <pc:spChg chg="del">
          <ac:chgData name="FERNANDO CASTAÑO HERNANDEZ" userId="b2a651b8-f41d-4f3f-9b64-79e217430945" providerId="ADAL" clId="{78FDAB79-9055-4F5B-8AE3-C4FAF01CBB17}" dt="2022-01-26T20:36:32.778" v="714" actId="478"/>
          <ac:spMkLst>
            <pc:docMk/>
            <pc:sldMk cId="710998204" sldId="275"/>
            <ac:spMk id="37" creationId="{3624ABA6-4842-4575-B152-E6A35B014A3C}"/>
          </ac:spMkLst>
        </pc:spChg>
        <pc:spChg chg="del">
          <ac:chgData name="FERNANDO CASTAÑO HERNANDEZ" userId="b2a651b8-f41d-4f3f-9b64-79e217430945" providerId="ADAL" clId="{78FDAB79-9055-4F5B-8AE3-C4FAF01CBB17}" dt="2022-01-26T20:46:40.006" v="910" actId="478"/>
          <ac:spMkLst>
            <pc:docMk/>
            <pc:sldMk cId="710998204" sldId="275"/>
            <ac:spMk id="40" creationId="{0350E085-88DC-4E25-AAAB-8DE84A8970C3}"/>
          </ac:spMkLst>
        </pc:spChg>
        <pc:grpChg chg="add del mod">
          <ac:chgData name="FERNANDO CASTAÑO HERNANDEZ" userId="b2a651b8-f41d-4f3f-9b64-79e217430945" providerId="ADAL" clId="{78FDAB79-9055-4F5B-8AE3-C4FAF01CBB17}" dt="2022-01-26T21:04:38.411" v="1185" actId="1076"/>
          <ac:grpSpMkLst>
            <pc:docMk/>
            <pc:sldMk cId="710998204" sldId="275"/>
            <ac:grpSpMk id="14" creationId="{C7DA8A49-DCFF-498F-8A6A-B74EA37C4B0F}"/>
          </ac:grpSpMkLst>
        </pc:grpChg>
        <pc:grpChg chg="add mod">
          <ac:chgData name="FERNANDO CASTAÑO HERNANDEZ" userId="b2a651b8-f41d-4f3f-9b64-79e217430945" providerId="ADAL" clId="{78FDAB79-9055-4F5B-8AE3-C4FAF01CBB17}" dt="2022-01-26T21:04:45.013" v="1188" actId="1076"/>
          <ac:grpSpMkLst>
            <pc:docMk/>
            <pc:sldMk cId="710998204" sldId="275"/>
            <ac:grpSpMk id="17" creationId="{ADA39011-7521-434F-8E48-974437D96978}"/>
          </ac:grpSpMkLst>
        </pc:grpChg>
        <pc:picChg chg="add mod">
          <ac:chgData name="FERNANDO CASTAÑO HERNANDEZ" userId="b2a651b8-f41d-4f3f-9b64-79e217430945" providerId="ADAL" clId="{78FDAB79-9055-4F5B-8AE3-C4FAF01CBB17}" dt="2022-01-26T21:04:40.603" v="1186" actId="1076"/>
          <ac:picMkLst>
            <pc:docMk/>
            <pc:sldMk cId="710998204" sldId="275"/>
            <ac:picMk id="21" creationId="{9B8828B8-40B7-4A23-9E05-DACAD0C41EA1}"/>
          </ac:picMkLst>
        </pc:picChg>
        <pc:picChg chg="del">
          <ac:chgData name="FERNANDO CASTAÑO HERNANDEZ" userId="b2a651b8-f41d-4f3f-9b64-79e217430945" providerId="ADAL" clId="{78FDAB79-9055-4F5B-8AE3-C4FAF01CBB17}" dt="2022-01-26T21:04:18.719" v="1179" actId="478"/>
          <ac:picMkLst>
            <pc:docMk/>
            <pc:sldMk cId="710998204" sldId="275"/>
            <ac:picMk id="23" creationId="{313E7BC8-3B10-4E94-AA80-B18599754403}"/>
          </ac:picMkLst>
        </pc:picChg>
        <pc:picChg chg="add mod">
          <ac:chgData name="FERNANDO CASTAÑO HERNANDEZ" userId="b2a651b8-f41d-4f3f-9b64-79e217430945" providerId="ADAL" clId="{78FDAB79-9055-4F5B-8AE3-C4FAF01CBB17}" dt="2022-01-26T21:04:36.576" v="1184" actId="1076"/>
          <ac:picMkLst>
            <pc:docMk/>
            <pc:sldMk cId="710998204" sldId="275"/>
            <ac:picMk id="24" creationId="{DBDF6853-40C2-4662-8D26-A56AE8BACF31}"/>
          </ac:picMkLst>
        </pc:picChg>
        <pc:picChg chg="del">
          <ac:chgData name="FERNANDO CASTAÑO HERNANDEZ" userId="b2a651b8-f41d-4f3f-9b64-79e217430945" providerId="ADAL" clId="{78FDAB79-9055-4F5B-8AE3-C4FAF01CBB17}" dt="2022-01-26T20:51:14.790" v="1062" actId="478"/>
          <ac:picMkLst>
            <pc:docMk/>
            <pc:sldMk cId="710998204" sldId="275"/>
            <ac:picMk id="38" creationId="{40C2247A-011E-404C-B598-1F3FFD775045}"/>
          </ac:picMkLst>
        </pc:picChg>
      </pc:sldChg>
      <pc:sldChg chg="addSp delSp modSp mod">
        <pc:chgData name="FERNANDO CASTAÑO HERNANDEZ" userId="b2a651b8-f41d-4f3f-9b64-79e217430945" providerId="ADAL" clId="{78FDAB79-9055-4F5B-8AE3-C4FAF01CBB17}" dt="2022-01-26T20:33:31.829" v="712" actId="1076"/>
        <pc:sldMkLst>
          <pc:docMk/>
          <pc:sldMk cId="2972493572" sldId="276"/>
        </pc:sldMkLst>
        <pc:spChg chg="add mod">
          <ac:chgData name="FERNANDO CASTAÑO HERNANDEZ" userId="b2a651b8-f41d-4f3f-9b64-79e217430945" providerId="ADAL" clId="{78FDAB79-9055-4F5B-8AE3-C4FAF01CBB17}" dt="2022-01-26T19:03:18.296" v="541"/>
          <ac:spMkLst>
            <pc:docMk/>
            <pc:sldMk cId="2972493572" sldId="276"/>
            <ac:spMk id="12" creationId="{290F64C0-F1DF-4F8F-990C-D794355A332F}"/>
          </ac:spMkLst>
        </pc:spChg>
        <pc:spChg chg="add mod">
          <ac:chgData name="FERNANDO CASTAÑO HERNANDEZ" userId="b2a651b8-f41d-4f3f-9b64-79e217430945" providerId="ADAL" clId="{78FDAB79-9055-4F5B-8AE3-C4FAF01CBB17}" dt="2022-01-26T19:03:18.296" v="541"/>
          <ac:spMkLst>
            <pc:docMk/>
            <pc:sldMk cId="2972493572" sldId="276"/>
            <ac:spMk id="13" creationId="{FB341AF0-198D-4F3D-A561-CE79621137B5}"/>
          </ac:spMkLst>
        </pc:spChg>
        <pc:spChg chg="mod">
          <ac:chgData name="FERNANDO CASTAÑO HERNANDEZ" userId="b2a651b8-f41d-4f3f-9b64-79e217430945" providerId="ADAL" clId="{78FDAB79-9055-4F5B-8AE3-C4FAF01CBB17}" dt="2022-01-26T20:26:39.356" v="706" actId="20577"/>
          <ac:spMkLst>
            <pc:docMk/>
            <pc:sldMk cId="2972493572" sldId="276"/>
            <ac:spMk id="17" creationId="{C96E57BC-12D1-EB43-A4B4-87B9AC6E3165}"/>
          </ac:spMkLst>
        </pc:spChg>
        <pc:spChg chg="del">
          <ac:chgData name="FERNANDO CASTAÑO HERNANDEZ" userId="b2a651b8-f41d-4f3f-9b64-79e217430945" providerId="ADAL" clId="{78FDAB79-9055-4F5B-8AE3-C4FAF01CBB17}" dt="2022-01-26T19:03:17.231" v="540" actId="478"/>
          <ac:spMkLst>
            <pc:docMk/>
            <pc:sldMk cId="2972493572" sldId="276"/>
            <ac:spMk id="18" creationId="{9A8CEA93-ED21-43FD-BBF8-B710672BF34A}"/>
          </ac:spMkLst>
        </pc:spChg>
        <pc:spChg chg="mod">
          <ac:chgData name="FERNANDO CASTAÑO HERNANDEZ" userId="b2a651b8-f41d-4f3f-9b64-79e217430945" providerId="ADAL" clId="{78FDAB79-9055-4F5B-8AE3-C4FAF01CBB17}" dt="2022-01-26T20:22:07.436" v="616" actId="1076"/>
          <ac:spMkLst>
            <pc:docMk/>
            <pc:sldMk cId="2972493572" sldId="276"/>
            <ac:spMk id="19" creationId="{DAF61271-65F1-0B46-A66B-96F5FA952A86}"/>
          </ac:spMkLst>
        </pc:spChg>
        <pc:spChg chg="mod">
          <ac:chgData name="FERNANDO CASTAÑO HERNANDEZ" userId="b2a651b8-f41d-4f3f-9b64-79e217430945" providerId="ADAL" clId="{78FDAB79-9055-4F5B-8AE3-C4FAF01CBB17}" dt="2022-01-26T20:21:54.158" v="611" actId="1076"/>
          <ac:spMkLst>
            <pc:docMk/>
            <pc:sldMk cId="2972493572" sldId="276"/>
            <ac:spMk id="22" creationId="{39001938-52BD-3F47-A614-65A2433536F3}"/>
          </ac:spMkLst>
        </pc:spChg>
        <pc:spChg chg="mod">
          <ac:chgData name="FERNANDO CASTAÑO HERNANDEZ" userId="b2a651b8-f41d-4f3f-9b64-79e217430945" providerId="ADAL" clId="{78FDAB79-9055-4F5B-8AE3-C4FAF01CBB17}" dt="2022-01-26T20:33:31.829" v="712" actId="1076"/>
          <ac:spMkLst>
            <pc:docMk/>
            <pc:sldMk cId="2972493572" sldId="276"/>
            <ac:spMk id="27" creationId="{214BB8C1-C9D6-5449-8F8D-05AA0E5DF7FD}"/>
          </ac:spMkLst>
        </pc:spChg>
        <pc:spChg chg="del">
          <ac:chgData name="FERNANDO CASTAÑO HERNANDEZ" userId="b2a651b8-f41d-4f3f-9b64-79e217430945" providerId="ADAL" clId="{78FDAB79-9055-4F5B-8AE3-C4FAF01CBB17}" dt="2022-01-26T19:03:14.987" v="539" actId="478"/>
          <ac:spMkLst>
            <pc:docMk/>
            <pc:sldMk cId="2972493572" sldId="276"/>
            <ac:spMk id="37" creationId="{3624ABA6-4842-4575-B152-E6A35B014A3C}"/>
          </ac:spMkLst>
        </pc:spChg>
        <pc:picChg chg="add mod">
          <ac:chgData name="FERNANDO CASTAÑO HERNANDEZ" userId="b2a651b8-f41d-4f3f-9b64-79e217430945" providerId="ADAL" clId="{78FDAB79-9055-4F5B-8AE3-C4FAF01CBB17}" dt="2022-01-26T20:23:40.490" v="623" actId="1076"/>
          <ac:picMkLst>
            <pc:docMk/>
            <pc:sldMk cId="2972493572" sldId="276"/>
            <ac:picMk id="5" creationId="{203F8009-9A98-474E-9D41-2731F3486C48}"/>
          </ac:picMkLst>
        </pc:picChg>
        <pc:picChg chg="del">
          <ac:chgData name="FERNANDO CASTAÑO HERNANDEZ" userId="b2a651b8-f41d-4f3f-9b64-79e217430945" providerId="ADAL" clId="{78FDAB79-9055-4F5B-8AE3-C4FAF01CBB17}" dt="2022-01-26T20:20:48.662" v="601" actId="478"/>
          <ac:picMkLst>
            <pc:docMk/>
            <pc:sldMk cId="2972493572" sldId="276"/>
            <ac:picMk id="23" creationId="{313E7BC8-3B10-4E94-AA80-B18599754403}"/>
          </ac:picMkLst>
        </pc:picChg>
      </pc:sldChg>
      <pc:sldChg chg="addSp delSp modSp mod delAnim modAnim">
        <pc:chgData name="FERNANDO CASTAÑO HERNANDEZ" userId="b2a651b8-f41d-4f3f-9b64-79e217430945" providerId="ADAL" clId="{78FDAB79-9055-4F5B-8AE3-C4FAF01CBB17}" dt="2022-01-29T18:00:37.112" v="5831" actId="1076"/>
        <pc:sldMkLst>
          <pc:docMk/>
          <pc:sldMk cId="2958299454" sldId="277"/>
        </pc:sldMkLst>
        <pc:spChg chg="add del mod">
          <ac:chgData name="FERNANDO CASTAÑO HERNANDEZ" userId="b2a651b8-f41d-4f3f-9b64-79e217430945" providerId="ADAL" clId="{78FDAB79-9055-4F5B-8AE3-C4FAF01CBB17}" dt="2022-01-29T17:58:10.812" v="5820" actId="478"/>
          <ac:spMkLst>
            <pc:docMk/>
            <pc:sldMk cId="2958299454" sldId="277"/>
            <ac:spMk id="9" creationId="{30C4C0B8-6234-4658-ADD3-902D23A21929}"/>
          </ac:spMkLst>
        </pc:spChg>
        <pc:spChg chg="add mod">
          <ac:chgData name="FERNANDO CASTAÑO HERNANDEZ" userId="b2a651b8-f41d-4f3f-9b64-79e217430945" providerId="ADAL" clId="{78FDAB79-9055-4F5B-8AE3-C4FAF01CBB17}" dt="2022-01-26T19:02:57.904" v="538" actId="20577"/>
          <ac:spMkLst>
            <pc:docMk/>
            <pc:sldMk cId="2958299454" sldId="277"/>
            <ac:spMk id="11" creationId="{927F86B8-658C-49FF-9D22-8C4F93DDE979}"/>
          </ac:spMkLst>
        </pc:spChg>
        <pc:spChg chg="add mod">
          <ac:chgData name="FERNANDO CASTAÑO HERNANDEZ" userId="b2a651b8-f41d-4f3f-9b64-79e217430945" providerId="ADAL" clId="{78FDAB79-9055-4F5B-8AE3-C4FAF01CBB17}" dt="2022-01-26T18:31:44.665" v="29"/>
          <ac:spMkLst>
            <pc:docMk/>
            <pc:sldMk cId="2958299454" sldId="277"/>
            <ac:spMk id="12" creationId="{81753581-38C4-4968-8741-533EFAC778DB}"/>
          </ac:spMkLst>
        </pc:spChg>
        <pc:spChg chg="del">
          <ac:chgData name="FERNANDO CASTAÑO HERNANDEZ" userId="b2a651b8-f41d-4f3f-9b64-79e217430945" providerId="ADAL" clId="{78FDAB79-9055-4F5B-8AE3-C4FAF01CBB17}" dt="2022-01-26T18:32:27.293" v="31" actId="478"/>
          <ac:spMkLst>
            <pc:docMk/>
            <pc:sldMk cId="2958299454" sldId="277"/>
            <ac:spMk id="14" creationId="{4A553512-3C52-4581-9910-1F6389DA5014}"/>
          </ac:spMkLst>
        </pc:spChg>
        <pc:spChg chg="add mod">
          <ac:chgData name="FERNANDO CASTAÑO HERNANDEZ" userId="b2a651b8-f41d-4f3f-9b64-79e217430945" providerId="ADAL" clId="{78FDAB79-9055-4F5B-8AE3-C4FAF01CBB17}" dt="2022-01-29T17:58:34.669" v="5825" actId="1076"/>
          <ac:spMkLst>
            <pc:docMk/>
            <pc:sldMk cId="2958299454" sldId="277"/>
            <ac:spMk id="15" creationId="{3FEFD69C-E32B-4DB7-AE41-7B6B9CA67945}"/>
          </ac:spMkLst>
        </pc:spChg>
        <pc:spChg chg="add mod">
          <ac:chgData name="FERNANDO CASTAÑO HERNANDEZ" userId="b2a651b8-f41d-4f3f-9b64-79e217430945" providerId="ADAL" clId="{78FDAB79-9055-4F5B-8AE3-C4FAF01CBB17}" dt="2022-01-29T17:58:38.416" v="5826" actId="1076"/>
          <ac:spMkLst>
            <pc:docMk/>
            <pc:sldMk cId="2958299454" sldId="277"/>
            <ac:spMk id="16" creationId="{66290774-720A-4F4B-ABFE-9B7B9CC00449}"/>
          </ac:spMkLst>
        </pc:spChg>
        <pc:spChg chg="add mod">
          <ac:chgData name="FERNANDO CASTAÑO HERNANDEZ" userId="b2a651b8-f41d-4f3f-9b64-79e217430945" providerId="ADAL" clId="{78FDAB79-9055-4F5B-8AE3-C4FAF01CBB17}" dt="2022-01-29T18:00:37.112" v="5831" actId="1076"/>
          <ac:spMkLst>
            <pc:docMk/>
            <pc:sldMk cId="2958299454" sldId="277"/>
            <ac:spMk id="17" creationId="{29D7938A-F567-4CA0-A0BA-C04521493644}"/>
          </ac:spMkLst>
        </pc:spChg>
        <pc:spChg chg="del mod">
          <ac:chgData name="FERNANDO CASTAÑO HERNANDEZ" userId="b2a651b8-f41d-4f3f-9b64-79e217430945" providerId="ADAL" clId="{78FDAB79-9055-4F5B-8AE3-C4FAF01CBB17}" dt="2022-01-26T19:04:44.365" v="600" actId="478"/>
          <ac:spMkLst>
            <pc:docMk/>
            <pc:sldMk cId="2958299454" sldId="277"/>
            <ac:spMk id="17" creationId="{774528CA-7806-48A7-8B97-41632BE4DEDF}"/>
          </ac:spMkLst>
        </pc:spChg>
        <pc:spChg chg="del">
          <ac:chgData name="FERNANDO CASTAÑO HERNANDEZ" userId="b2a651b8-f41d-4f3f-9b64-79e217430945" providerId="ADAL" clId="{78FDAB79-9055-4F5B-8AE3-C4FAF01CBB17}" dt="2022-01-26T18:44:33.467" v="161" actId="478"/>
          <ac:spMkLst>
            <pc:docMk/>
            <pc:sldMk cId="2958299454" sldId="277"/>
            <ac:spMk id="18" creationId="{9A8CEA93-ED21-43FD-BBF8-B710672BF34A}"/>
          </ac:spMkLst>
        </pc:spChg>
        <pc:spChg chg="add mod">
          <ac:chgData name="FERNANDO CASTAÑO HERNANDEZ" userId="b2a651b8-f41d-4f3f-9b64-79e217430945" providerId="ADAL" clId="{78FDAB79-9055-4F5B-8AE3-C4FAF01CBB17}" dt="2022-01-29T18:00:37.112" v="5831" actId="1076"/>
          <ac:spMkLst>
            <pc:docMk/>
            <pc:sldMk cId="2958299454" sldId="277"/>
            <ac:spMk id="18" creationId="{D3D9962A-A8EE-4FDF-BE4E-AD456A224EAD}"/>
          </ac:spMkLst>
        </pc:spChg>
        <pc:spChg chg="add mod">
          <ac:chgData name="FERNANDO CASTAÑO HERNANDEZ" userId="b2a651b8-f41d-4f3f-9b64-79e217430945" providerId="ADAL" clId="{78FDAB79-9055-4F5B-8AE3-C4FAF01CBB17}" dt="2022-01-29T18:00:37.112" v="5831" actId="1076"/>
          <ac:spMkLst>
            <pc:docMk/>
            <pc:sldMk cId="2958299454" sldId="277"/>
            <ac:spMk id="19" creationId="{48689655-2123-4760-B461-B35F415D86CC}"/>
          </ac:spMkLst>
        </pc:spChg>
        <pc:spChg chg="add mod">
          <ac:chgData name="FERNANDO CASTAÑO HERNANDEZ" userId="b2a651b8-f41d-4f3f-9b64-79e217430945" providerId="ADAL" clId="{78FDAB79-9055-4F5B-8AE3-C4FAF01CBB17}" dt="2022-01-29T18:00:37.112" v="5831" actId="1076"/>
          <ac:spMkLst>
            <pc:docMk/>
            <pc:sldMk cId="2958299454" sldId="277"/>
            <ac:spMk id="20" creationId="{07BB5FD2-5EEB-4849-B0A8-FF0A0DD7EA74}"/>
          </ac:spMkLst>
        </pc:spChg>
        <pc:spChg chg="add mod">
          <ac:chgData name="FERNANDO CASTAÑO HERNANDEZ" userId="b2a651b8-f41d-4f3f-9b64-79e217430945" providerId="ADAL" clId="{78FDAB79-9055-4F5B-8AE3-C4FAF01CBB17}" dt="2022-01-29T18:00:37.112" v="5831" actId="1076"/>
          <ac:spMkLst>
            <pc:docMk/>
            <pc:sldMk cId="2958299454" sldId="277"/>
            <ac:spMk id="21" creationId="{46DED098-7549-4C0D-8985-F1678749300F}"/>
          </ac:spMkLst>
        </pc:spChg>
        <pc:spChg chg="add del mod">
          <ac:chgData name="FERNANDO CASTAÑO HERNANDEZ" userId="b2a651b8-f41d-4f3f-9b64-79e217430945" providerId="ADAL" clId="{78FDAB79-9055-4F5B-8AE3-C4FAF01CBB17}" dt="2022-01-29T17:58:09.798" v="5819" actId="478"/>
          <ac:spMkLst>
            <pc:docMk/>
            <pc:sldMk cId="2958299454" sldId="277"/>
            <ac:spMk id="22" creationId="{34A715E9-EAC0-4B48-84F2-64C75E4757C9}"/>
          </ac:spMkLst>
        </pc:spChg>
        <pc:spChg chg="add mod">
          <ac:chgData name="FERNANDO CASTAÑO HERNANDEZ" userId="b2a651b8-f41d-4f3f-9b64-79e217430945" providerId="ADAL" clId="{78FDAB79-9055-4F5B-8AE3-C4FAF01CBB17}" dt="2022-01-29T18:00:37.112" v="5831" actId="1076"/>
          <ac:spMkLst>
            <pc:docMk/>
            <pc:sldMk cId="2958299454" sldId="277"/>
            <ac:spMk id="23" creationId="{A2B47605-4C10-495F-89EA-5517C07CB2ED}"/>
          </ac:spMkLst>
        </pc:spChg>
        <pc:spChg chg="add del mod">
          <ac:chgData name="FERNANDO CASTAÑO HERNANDEZ" userId="b2a651b8-f41d-4f3f-9b64-79e217430945" providerId="ADAL" clId="{78FDAB79-9055-4F5B-8AE3-C4FAF01CBB17}" dt="2022-01-29T17:58:07.578" v="5817" actId="478"/>
          <ac:spMkLst>
            <pc:docMk/>
            <pc:sldMk cId="2958299454" sldId="277"/>
            <ac:spMk id="24" creationId="{6C34552C-27F2-4E5B-BA01-C604E7F7308C}"/>
          </ac:spMkLst>
        </pc:spChg>
        <pc:spChg chg="add mod">
          <ac:chgData name="FERNANDO CASTAÑO HERNANDEZ" userId="b2a651b8-f41d-4f3f-9b64-79e217430945" providerId="ADAL" clId="{78FDAB79-9055-4F5B-8AE3-C4FAF01CBB17}" dt="2022-01-29T18:00:37.112" v="5831" actId="1076"/>
          <ac:spMkLst>
            <pc:docMk/>
            <pc:sldMk cId="2958299454" sldId="277"/>
            <ac:spMk id="25" creationId="{AD2B3613-27F0-4935-AE0B-7862543E383A}"/>
          </ac:spMkLst>
        </pc:spChg>
        <pc:spChg chg="add del mod">
          <ac:chgData name="FERNANDO CASTAÑO HERNANDEZ" userId="b2a651b8-f41d-4f3f-9b64-79e217430945" providerId="ADAL" clId="{78FDAB79-9055-4F5B-8AE3-C4FAF01CBB17}" dt="2022-01-27T19:22:28.743" v="5621" actId="478"/>
          <ac:spMkLst>
            <pc:docMk/>
            <pc:sldMk cId="2958299454" sldId="277"/>
            <ac:spMk id="25" creationId="{BCCD4659-B0EC-4ABB-B720-790BFA222634}"/>
          </ac:spMkLst>
        </pc:spChg>
        <pc:spChg chg="add del mod">
          <ac:chgData name="FERNANDO CASTAÑO HERNANDEZ" userId="b2a651b8-f41d-4f3f-9b64-79e217430945" providerId="ADAL" clId="{78FDAB79-9055-4F5B-8AE3-C4FAF01CBB17}" dt="2022-01-27T19:22:30.300" v="5622" actId="478"/>
          <ac:spMkLst>
            <pc:docMk/>
            <pc:sldMk cId="2958299454" sldId="277"/>
            <ac:spMk id="26" creationId="{B7DA7B32-8CAF-419D-914F-FCD0982FB597}"/>
          </ac:spMkLst>
        </pc:spChg>
        <pc:spChg chg="add del mod">
          <ac:chgData name="FERNANDO CASTAÑO HERNANDEZ" userId="b2a651b8-f41d-4f3f-9b64-79e217430945" providerId="ADAL" clId="{78FDAB79-9055-4F5B-8AE3-C4FAF01CBB17}" dt="2022-01-27T19:22:31.581" v="5623" actId="478"/>
          <ac:spMkLst>
            <pc:docMk/>
            <pc:sldMk cId="2958299454" sldId="277"/>
            <ac:spMk id="27" creationId="{4E15293D-6B4A-46B7-A5FC-5DB2B53E79BD}"/>
          </ac:spMkLst>
        </pc:spChg>
        <pc:spChg chg="add del mod">
          <ac:chgData name="FERNANDO CASTAÑO HERNANDEZ" userId="b2a651b8-f41d-4f3f-9b64-79e217430945" providerId="ADAL" clId="{78FDAB79-9055-4F5B-8AE3-C4FAF01CBB17}" dt="2022-01-27T19:22:32.621" v="5624" actId="478"/>
          <ac:spMkLst>
            <pc:docMk/>
            <pc:sldMk cId="2958299454" sldId="277"/>
            <ac:spMk id="28" creationId="{B9BB2EAF-0851-4B64-8087-E64236EA640A}"/>
          </ac:spMkLst>
        </pc:spChg>
        <pc:spChg chg="add mod">
          <ac:chgData name="FERNANDO CASTAÑO HERNANDEZ" userId="b2a651b8-f41d-4f3f-9b64-79e217430945" providerId="ADAL" clId="{78FDAB79-9055-4F5B-8AE3-C4FAF01CBB17}" dt="2022-01-26T18:59:01.196" v="495" actId="571"/>
          <ac:spMkLst>
            <pc:docMk/>
            <pc:sldMk cId="2958299454" sldId="277"/>
            <ac:spMk id="29" creationId="{E0794B0F-02DF-408E-8092-F61764F21154}"/>
          </ac:spMkLst>
        </pc:spChg>
        <pc:spChg chg="add mod">
          <ac:chgData name="FERNANDO CASTAÑO HERNANDEZ" userId="b2a651b8-f41d-4f3f-9b64-79e217430945" providerId="ADAL" clId="{78FDAB79-9055-4F5B-8AE3-C4FAF01CBB17}" dt="2022-01-26T18:59:01.196" v="495" actId="571"/>
          <ac:spMkLst>
            <pc:docMk/>
            <pc:sldMk cId="2958299454" sldId="277"/>
            <ac:spMk id="30" creationId="{B6EDC791-87D6-4F9B-95C6-E2C797E16CD2}"/>
          </ac:spMkLst>
        </pc:spChg>
        <pc:spChg chg="add mod">
          <ac:chgData name="FERNANDO CASTAÑO HERNANDEZ" userId="b2a651b8-f41d-4f3f-9b64-79e217430945" providerId="ADAL" clId="{78FDAB79-9055-4F5B-8AE3-C4FAF01CBB17}" dt="2022-01-26T18:59:01.196" v="495" actId="571"/>
          <ac:spMkLst>
            <pc:docMk/>
            <pc:sldMk cId="2958299454" sldId="277"/>
            <ac:spMk id="31" creationId="{E692118A-9B84-450D-BB4A-75E047A293BA}"/>
          </ac:spMkLst>
        </pc:spChg>
        <pc:spChg chg="add mod">
          <ac:chgData name="FERNANDO CASTAÑO HERNANDEZ" userId="b2a651b8-f41d-4f3f-9b64-79e217430945" providerId="ADAL" clId="{78FDAB79-9055-4F5B-8AE3-C4FAF01CBB17}" dt="2022-01-26T18:59:01.196" v="495" actId="571"/>
          <ac:spMkLst>
            <pc:docMk/>
            <pc:sldMk cId="2958299454" sldId="277"/>
            <ac:spMk id="32" creationId="{DEA7E6F5-3E1A-424B-B8B7-7BCC715C6EE4}"/>
          </ac:spMkLst>
        </pc:spChg>
        <pc:spChg chg="add mod">
          <ac:chgData name="FERNANDO CASTAÑO HERNANDEZ" userId="b2a651b8-f41d-4f3f-9b64-79e217430945" providerId="ADAL" clId="{78FDAB79-9055-4F5B-8AE3-C4FAF01CBB17}" dt="2022-01-26T18:59:01.196" v="495" actId="571"/>
          <ac:spMkLst>
            <pc:docMk/>
            <pc:sldMk cId="2958299454" sldId="277"/>
            <ac:spMk id="33" creationId="{F59F6AA4-ADA1-4E7F-B38A-85467D0A3F13}"/>
          </ac:spMkLst>
        </pc:spChg>
        <pc:spChg chg="add mod">
          <ac:chgData name="FERNANDO CASTAÑO HERNANDEZ" userId="b2a651b8-f41d-4f3f-9b64-79e217430945" providerId="ADAL" clId="{78FDAB79-9055-4F5B-8AE3-C4FAF01CBB17}" dt="2022-01-26T18:59:01.196" v="495" actId="571"/>
          <ac:spMkLst>
            <pc:docMk/>
            <pc:sldMk cId="2958299454" sldId="277"/>
            <ac:spMk id="34" creationId="{7A66F59E-B906-45B2-82BD-2943F33BC0E1}"/>
          </ac:spMkLst>
        </pc:spChg>
        <pc:spChg chg="add mod">
          <ac:chgData name="FERNANDO CASTAÑO HERNANDEZ" userId="b2a651b8-f41d-4f3f-9b64-79e217430945" providerId="ADAL" clId="{78FDAB79-9055-4F5B-8AE3-C4FAF01CBB17}" dt="2022-01-26T19:04:21.874" v="560" actId="1076"/>
          <ac:spMkLst>
            <pc:docMk/>
            <pc:sldMk cId="2958299454" sldId="277"/>
            <ac:spMk id="35" creationId="{4ED379E7-1974-4B7D-AEF7-BA5F0FB043C7}"/>
          </ac:spMkLst>
        </pc:spChg>
        <pc:spChg chg="del">
          <ac:chgData name="FERNANDO CASTAÑO HERNANDEZ" userId="b2a651b8-f41d-4f3f-9b64-79e217430945" providerId="ADAL" clId="{78FDAB79-9055-4F5B-8AE3-C4FAF01CBB17}" dt="2022-01-26T18:31:43.598" v="28" actId="478"/>
          <ac:spMkLst>
            <pc:docMk/>
            <pc:sldMk cId="2958299454" sldId="277"/>
            <ac:spMk id="37" creationId="{3624ABA6-4842-4575-B152-E6A35B014A3C}"/>
          </ac:spMkLst>
        </pc:spChg>
        <pc:picChg chg="add del mod ord">
          <ac:chgData name="FERNANDO CASTAÑO HERNANDEZ" userId="b2a651b8-f41d-4f3f-9b64-79e217430945" providerId="ADAL" clId="{78FDAB79-9055-4F5B-8AE3-C4FAF01CBB17}" dt="2022-01-29T17:58:26.707" v="5823" actId="14100"/>
          <ac:picMkLst>
            <pc:docMk/>
            <pc:sldMk cId="2958299454" sldId="277"/>
            <ac:picMk id="3" creationId="{BCD9F29C-5DCA-4D30-851B-47AF20BB076C}"/>
          </ac:picMkLst>
        </pc:picChg>
        <pc:picChg chg="add del">
          <ac:chgData name="FERNANDO CASTAÑO HERNANDEZ" userId="b2a651b8-f41d-4f3f-9b64-79e217430945" providerId="ADAL" clId="{78FDAB79-9055-4F5B-8AE3-C4FAF01CBB17}" dt="2022-01-29T17:58:05.137" v="5815" actId="478"/>
          <ac:picMkLst>
            <pc:docMk/>
            <pc:sldMk cId="2958299454" sldId="277"/>
            <ac:picMk id="4" creationId="{B6350D48-E166-4E60-B53D-3A0560700A7C}"/>
          </ac:picMkLst>
        </pc:picChg>
        <pc:picChg chg="add mod">
          <ac:chgData name="FERNANDO CASTAÑO HERNANDEZ" userId="b2a651b8-f41d-4f3f-9b64-79e217430945" providerId="ADAL" clId="{78FDAB79-9055-4F5B-8AE3-C4FAF01CBB17}" dt="2022-01-29T18:00:37.112" v="5831" actId="1076"/>
          <ac:picMkLst>
            <pc:docMk/>
            <pc:sldMk cId="2958299454" sldId="277"/>
            <ac:picMk id="6" creationId="{6D05A74F-2652-43B0-BDBC-347F6205829E}"/>
          </ac:picMkLst>
        </pc:picChg>
        <pc:picChg chg="add mod">
          <ac:chgData name="FERNANDO CASTAÑO HERNANDEZ" userId="b2a651b8-f41d-4f3f-9b64-79e217430945" providerId="ADAL" clId="{78FDAB79-9055-4F5B-8AE3-C4FAF01CBB17}" dt="2022-01-26T19:03:49.210" v="543" actId="1076"/>
          <ac:picMkLst>
            <pc:docMk/>
            <pc:sldMk cId="2958299454" sldId="277"/>
            <ac:picMk id="8" creationId="{E7BEFB90-6998-4535-96FB-7CA63042C73C}"/>
          </ac:picMkLst>
        </pc:picChg>
        <pc:picChg chg="del mod">
          <ac:chgData name="FERNANDO CASTAÑO HERNANDEZ" userId="b2a651b8-f41d-4f3f-9b64-79e217430945" providerId="ADAL" clId="{78FDAB79-9055-4F5B-8AE3-C4FAF01CBB17}" dt="2022-01-26T18:43:01.442" v="154" actId="478"/>
          <ac:picMkLst>
            <pc:docMk/>
            <pc:sldMk cId="2958299454" sldId="277"/>
            <ac:picMk id="23" creationId="{313E7BC8-3B10-4E94-AA80-B18599754403}"/>
          </ac:picMkLst>
        </pc:picChg>
        <pc:picChg chg="del">
          <ac:chgData name="FERNANDO CASTAÑO HERNANDEZ" userId="b2a651b8-f41d-4f3f-9b64-79e217430945" providerId="ADAL" clId="{78FDAB79-9055-4F5B-8AE3-C4FAF01CBB17}" dt="2022-01-26T18:32:18.472" v="30" actId="478"/>
          <ac:picMkLst>
            <pc:docMk/>
            <pc:sldMk cId="2958299454" sldId="277"/>
            <ac:picMk id="38" creationId="{40C2247A-011E-404C-B598-1F3FFD775045}"/>
          </ac:picMkLst>
        </pc:picChg>
        <pc:picChg chg="add del mod">
          <ac:chgData name="FERNANDO CASTAÑO HERNANDEZ" userId="b2a651b8-f41d-4f3f-9b64-79e217430945" providerId="ADAL" clId="{78FDAB79-9055-4F5B-8AE3-C4FAF01CBB17}" dt="2022-01-26T18:49:05.911" v="172" actId="478"/>
          <ac:picMkLst>
            <pc:docMk/>
            <pc:sldMk cId="2958299454" sldId="277"/>
            <ac:picMk id="1026" creationId="{DF1B2D02-F956-41E8-9A22-133C0AF06233}"/>
          </ac:picMkLst>
        </pc:picChg>
        <pc:picChg chg="add del mod">
          <ac:chgData name="FERNANDO CASTAÑO HERNANDEZ" userId="b2a651b8-f41d-4f3f-9b64-79e217430945" providerId="ADAL" clId="{78FDAB79-9055-4F5B-8AE3-C4FAF01CBB17}" dt="2022-01-27T19:22:22.441" v="5619" actId="478"/>
          <ac:picMkLst>
            <pc:docMk/>
            <pc:sldMk cId="2958299454" sldId="277"/>
            <ac:picMk id="1028" creationId="{EA1E4872-067C-4027-BB53-2A4B5F04ED01}"/>
          </ac:picMkLst>
        </pc:picChg>
        <pc:cxnChg chg="del">
          <ac:chgData name="FERNANDO CASTAÑO HERNANDEZ" userId="b2a651b8-f41d-4f3f-9b64-79e217430945" providerId="ADAL" clId="{78FDAB79-9055-4F5B-8AE3-C4FAF01CBB17}" dt="2022-01-26T18:44:49.950" v="162" actId="478"/>
          <ac:cxnSpMkLst>
            <pc:docMk/>
            <pc:sldMk cId="2958299454" sldId="277"/>
            <ac:cxnSpMk id="6" creationId="{633BA7A0-BE98-4C62-804B-2AD130DA49AB}"/>
          </ac:cxnSpMkLst>
        </pc:cxnChg>
      </pc:sldChg>
      <pc:sldChg chg="del">
        <pc:chgData name="FERNANDO CASTAÑO HERNANDEZ" userId="b2a651b8-f41d-4f3f-9b64-79e217430945" providerId="ADAL" clId="{78FDAB79-9055-4F5B-8AE3-C4FAF01CBB17}" dt="2022-01-26T18:29:00.728" v="13" actId="47"/>
        <pc:sldMkLst>
          <pc:docMk/>
          <pc:sldMk cId="1545261078" sldId="278"/>
        </pc:sldMkLst>
      </pc:sldChg>
      <pc:sldChg chg="del">
        <pc:chgData name="FERNANDO CASTAÑO HERNANDEZ" userId="b2a651b8-f41d-4f3f-9b64-79e217430945" providerId="ADAL" clId="{78FDAB79-9055-4F5B-8AE3-C4FAF01CBB17}" dt="2022-01-26T18:28:49.227" v="12" actId="47"/>
        <pc:sldMkLst>
          <pc:docMk/>
          <pc:sldMk cId="4051619295" sldId="279"/>
        </pc:sldMkLst>
      </pc:sldChg>
      <pc:sldChg chg="delSp modSp modAnim">
        <pc:chgData name="FERNANDO CASTAÑO HERNANDEZ" userId="b2a651b8-f41d-4f3f-9b64-79e217430945" providerId="ADAL" clId="{78FDAB79-9055-4F5B-8AE3-C4FAF01CBB17}" dt="2022-01-27T19:23:34.270" v="5637"/>
        <pc:sldMkLst>
          <pc:docMk/>
          <pc:sldMk cId="66886269" sldId="280"/>
        </pc:sldMkLst>
        <pc:picChg chg="mod">
          <ac:chgData name="FERNANDO CASTAÑO HERNANDEZ" userId="b2a651b8-f41d-4f3f-9b64-79e217430945" providerId="ADAL" clId="{78FDAB79-9055-4F5B-8AE3-C4FAF01CBB17}" dt="2022-01-27T19:19:58.709" v="5608" actId="1076"/>
          <ac:picMkLst>
            <pc:docMk/>
            <pc:sldMk cId="66886269" sldId="280"/>
            <ac:picMk id="5122" creationId="{35A759C9-7AF8-4F36-98E2-28572F08E3AE}"/>
          </ac:picMkLst>
        </pc:picChg>
        <pc:picChg chg="mod">
          <ac:chgData name="FERNANDO CASTAÑO HERNANDEZ" userId="b2a651b8-f41d-4f3f-9b64-79e217430945" providerId="ADAL" clId="{78FDAB79-9055-4F5B-8AE3-C4FAF01CBB17}" dt="2022-01-27T19:19:26.404" v="5606" actId="1076"/>
          <ac:picMkLst>
            <pc:docMk/>
            <pc:sldMk cId="66886269" sldId="280"/>
            <ac:picMk id="5124" creationId="{EA86018A-14D4-4BBA-A167-73CB2D5BCF5A}"/>
          </ac:picMkLst>
        </pc:picChg>
        <pc:picChg chg="mod">
          <ac:chgData name="FERNANDO CASTAÑO HERNANDEZ" userId="b2a651b8-f41d-4f3f-9b64-79e217430945" providerId="ADAL" clId="{78FDAB79-9055-4F5B-8AE3-C4FAF01CBB17}" dt="2022-01-27T19:19:35.630" v="5607" actId="1076"/>
          <ac:picMkLst>
            <pc:docMk/>
            <pc:sldMk cId="66886269" sldId="280"/>
            <ac:picMk id="5126" creationId="{F729EF52-D22E-4AEB-882F-F59A79E11D7B}"/>
          </ac:picMkLst>
        </pc:picChg>
        <pc:picChg chg="del">
          <ac:chgData name="FERNANDO CASTAÑO HERNANDEZ" userId="b2a651b8-f41d-4f3f-9b64-79e217430945" providerId="ADAL" clId="{78FDAB79-9055-4F5B-8AE3-C4FAF01CBB17}" dt="2022-01-27T19:19:10.661" v="5602" actId="478"/>
          <ac:picMkLst>
            <pc:docMk/>
            <pc:sldMk cId="66886269" sldId="280"/>
            <ac:picMk id="5130" creationId="{90C5A701-6C5F-477A-AF57-F386B4EF954E}"/>
          </ac:picMkLst>
        </pc:picChg>
        <pc:picChg chg="del">
          <ac:chgData name="FERNANDO CASTAÑO HERNANDEZ" userId="b2a651b8-f41d-4f3f-9b64-79e217430945" providerId="ADAL" clId="{78FDAB79-9055-4F5B-8AE3-C4FAF01CBB17}" dt="2022-01-27T19:19:10.194" v="5601" actId="478"/>
          <ac:picMkLst>
            <pc:docMk/>
            <pc:sldMk cId="66886269" sldId="280"/>
            <ac:picMk id="5132" creationId="{61F246B3-FE41-44F9-9268-887336FF1075}"/>
          </ac:picMkLst>
        </pc:picChg>
        <pc:picChg chg="del">
          <ac:chgData name="FERNANDO CASTAÑO HERNANDEZ" userId="b2a651b8-f41d-4f3f-9b64-79e217430945" providerId="ADAL" clId="{78FDAB79-9055-4F5B-8AE3-C4FAF01CBB17}" dt="2022-01-27T19:19:11.146" v="5603" actId="478"/>
          <ac:picMkLst>
            <pc:docMk/>
            <pc:sldMk cId="66886269" sldId="280"/>
            <ac:picMk id="5134" creationId="{A5317DBC-9A6E-47D2-9539-2AF31145E07A}"/>
          </ac:picMkLst>
        </pc:picChg>
      </pc:sldChg>
      <pc:sldChg chg="addSp delSp modSp mod">
        <pc:chgData name="FERNANDO CASTAÑO HERNANDEZ" userId="b2a651b8-f41d-4f3f-9b64-79e217430945" providerId="ADAL" clId="{78FDAB79-9055-4F5B-8AE3-C4FAF01CBB17}" dt="2022-01-29T18:31:59.395" v="6100" actId="478"/>
        <pc:sldMkLst>
          <pc:docMk/>
          <pc:sldMk cId="3155978101" sldId="284"/>
        </pc:sldMkLst>
        <pc:spChg chg="del mod">
          <ac:chgData name="FERNANDO CASTAÑO HERNANDEZ" userId="b2a651b8-f41d-4f3f-9b64-79e217430945" providerId="ADAL" clId="{78FDAB79-9055-4F5B-8AE3-C4FAF01CBB17}" dt="2022-01-27T08:29:45.159" v="1228" actId="478"/>
          <ac:spMkLst>
            <pc:docMk/>
            <pc:sldMk cId="3155978101" sldId="284"/>
            <ac:spMk id="2" creationId="{5C91F33E-6189-449D-95EC-96BE10D889F7}"/>
          </ac:spMkLst>
        </pc:spChg>
        <pc:spChg chg="add del mod">
          <ac:chgData name="FERNANDO CASTAÑO HERNANDEZ" userId="b2a651b8-f41d-4f3f-9b64-79e217430945" providerId="ADAL" clId="{78FDAB79-9055-4F5B-8AE3-C4FAF01CBB17}" dt="2022-01-29T18:31:59.395" v="6100" actId="478"/>
          <ac:spMkLst>
            <pc:docMk/>
            <pc:sldMk cId="3155978101" sldId="284"/>
            <ac:spMk id="4" creationId="{CE594B67-A529-4924-8239-26539F62575F}"/>
          </ac:spMkLst>
        </pc:spChg>
        <pc:spChg chg="add del">
          <ac:chgData name="FERNANDO CASTAÑO HERNANDEZ" userId="b2a651b8-f41d-4f3f-9b64-79e217430945" providerId="ADAL" clId="{78FDAB79-9055-4F5B-8AE3-C4FAF01CBB17}" dt="2022-01-27T08:29:51.994" v="1230" actId="22"/>
          <ac:spMkLst>
            <pc:docMk/>
            <pc:sldMk cId="3155978101" sldId="284"/>
            <ac:spMk id="4" creationId="{F700097C-1C89-4771-9B12-19254E6E786F}"/>
          </ac:spMkLst>
        </pc:spChg>
        <pc:spChg chg="add mod">
          <ac:chgData name="FERNANDO CASTAÑO HERNANDEZ" userId="b2a651b8-f41d-4f3f-9b64-79e217430945" providerId="ADAL" clId="{78FDAB79-9055-4F5B-8AE3-C4FAF01CBB17}" dt="2022-01-29T18:30:09.153" v="6091" actId="1076"/>
          <ac:spMkLst>
            <pc:docMk/>
            <pc:sldMk cId="3155978101" sldId="284"/>
            <ac:spMk id="6" creationId="{7FE57380-A1E1-4812-BC0C-4583B3CA6564}"/>
          </ac:spMkLst>
        </pc:spChg>
        <pc:picChg chg="mod">
          <ac:chgData name="FERNANDO CASTAÑO HERNANDEZ" userId="b2a651b8-f41d-4f3f-9b64-79e217430945" providerId="ADAL" clId="{78FDAB79-9055-4F5B-8AE3-C4FAF01CBB17}" dt="2022-01-29T18:30:03.684" v="6090" actId="1076"/>
          <ac:picMkLst>
            <pc:docMk/>
            <pc:sldMk cId="3155978101" sldId="284"/>
            <ac:picMk id="3" creationId="{E2DEA7C0-20A9-5C4B-B5B5-1EB5091B1672}"/>
          </ac:picMkLst>
        </pc:picChg>
      </pc:sldChg>
      <pc:sldChg chg="modSp mod">
        <pc:chgData name="FERNANDO CASTAÑO HERNANDEZ" userId="b2a651b8-f41d-4f3f-9b64-79e217430945" providerId="ADAL" clId="{78FDAB79-9055-4F5B-8AE3-C4FAF01CBB17}" dt="2022-01-27T08:20:56.012" v="1216" actId="1076"/>
        <pc:sldMkLst>
          <pc:docMk/>
          <pc:sldMk cId="1372642417" sldId="289"/>
        </pc:sldMkLst>
        <pc:spChg chg="mod">
          <ac:chgData name="FERNANDO CASTAÑO HERNANDEZ" userId="b2a651b8-f41d-4f3f-9b64-79e217430945" providerId="ADAL" clId="{78FDAB79-9055-4F5B-8AE3-C4FAF01CBB17}" dt="2022-01-27T08:20:51.614" v="1215" actId="688"/>
          <ac:spMkLst>
            <pc:docMk/>
            <pc:sldMk cId="1372642417" sldId="289"/>
            <ac:spMk id="12" creationId="{A02F9618-6E82-D144-A84F-089E3089B3F4}"/>
          </ac:spMkLst>
        </pc:spChg>
        <pc:picChg chg="mod">
          <ac:chgData name="FERNANDO CASTAÑO HERNANDEZ" userId="b2a651b8-f41d-4f3f-9b64-79e217430945" providerId="ADAL" clId="{78FDAB79-9055-4F5B-8AE3-C4FAF01CBB17}" dt="2022-01-27T08:20:56.012" v="1216" actId="1076"/>
          <ac:picMkLst>
            <pc:docMk/>
            <pc:sldMk cId="1372642417" sldId="289"/>
            <ac:picMk id="7" creationId="{1B9887A5-38E1-43E9-8AD9-174AF3577BA8}"/>
          </ac:picMkLst>
        </pc:picChg>
        <pc:picChg chg="mod">
          <ac:chgData name="FERNANDO CASTAÑO HERNANDEZ" userId="b2a651b8-f41d-4f3f-9b64-79e217430945" providerId="ADAL" clId="{78FDAB79-9055-4F5B-8AE3-C4FAF01CBB17}" dt="2022-01-26T18:29:35.650" v="19" actId="1076"/>
          <ac:picMkLst>
            <pc:docMk/>
            <pc:sldMk cId="1372642417" sldId="289"/>
            <ac:picMk id="16" creationId="{D1AB5EE3-F9DE-4844-B928-744425503093}"/>
          </ac:picMkLst>
        </pc:picChg>
        <pc:picChg chg="mod">
          <ac:chgData name="FERNANDO CASTAÑO HERNANDEZ" userId="b2a651b8-f41d-4f3f-9b64-79e217430945" providerId="ADAL" clId="{78FDAB79-9055-4F5B-8AE3-C4FAF01CBB17}" dt="2022-01-26T18:29:32.100" v="17" actId="1076"/>
          <ac:picMkLst>
            <pc:docMk/>
            <pc:sldMk cId="1372642417" sldId="289"/>
            <ac:picMk id="21" creationId="{7F50C23A-1A98-471A-8FDE-AF605645D11F}"/>
          </ac:picMkLst>
        </pc:picChg>
        <pc:picChg chg="mod">
          <ac:chgData name="FERNANDO CASTAÑO HERNANDEZ" userId="b2a651b8-f41d-4f3f-9b64-79e217430945" providerId="ADAL" clId="{78FDAB79-9055-4F5B-8AE3-C4FAF01CBB17}" dt="2022-01-26T18:29:16.069" v="14" actId="1076"/>
          <ac:picMkLst>
            <pc:docMk/>
            <pc:sldMk cId="1372642417" sldId="289"/>
            <ac:picMk id="35" creationId="{F80352F6-66B1-430C-8218-32795547DEA1}"/>
          </ac:picMkLst>
        </pc:picChg>
      </pc:sldChg>
      <pc:sldChg chg="addSp delSp modSp add del mod">
        <pc:chgData name="FERNANDO CASTAÑO HERNANDEZ" userId="b2a651b8-f41d-4f3f-9b64-79e217430945" providerId="ADAL" clId="{78FDAB79-9055-4F5B-8AE3-C4FAF01CBB17}" dt="2022-01-29T18:06:11.960" v="5852" actId="11529"/>
        <pc:sldMkLst>
          <pc:docMk/>
          <pc:sldMk cId="2050069679" sldId="290"/>
        </pc:sldMkLst>
        <pc:spChg chg="add">
          <ac:chgData name="FERNANDO CASTAÑO HERNANDEZ" userId="b2a651b8-f41d-4f3f-9b64-79e217430945" providerId="ADAL" clId="{78FDAB79-9055-4F5B-8AE3-C4FAF01CBB17}" dt="2022-01-29T18:06:11.960" v="5852" actId="11529"/>
          <ac:spMkLst>
            <pc:docMk/>
            <pc:sldMk cId="2050069679" sldId="290"/>
            <ac:spMk id="2" creationId="{D5F3A056-3816-477F-A579-DA785CAC631C}"/>
          </ac:spMkLst>
        </pc:spChg>
        <pc:spChg chg="add del mod">
          <ac:chgData name="FERNANDO CASTAÑO HERNANDEZ" userId="b2a651b8-f41d-4f3f-9b64-79e217430945" providerId="ADAL" clId="{78FDAB79-9055-4F5B-8AE3-C4FAF01CBB17}" dt="2022-01-27T19:27:06.499" v="5680" actId="767"/>
          <ac:spMkLst>
            <pc:docMk/>
            <pc:sldMk cId="2050069679" sldId="290"/>
            <ac:spMk id="2" creationId="{F4105925-D595-4E0A-9427-A6963DF8BEFB}"/>
          </ac:spMkLst>
        </pc:spChg>
        <pc:spChg chg="add del">
          <ac:chgData name="FERNANDO CASTAÑO HERNANDEZ" userId="b2a651b8-f41d-4f3f-9b64-79e217430945" providerId="ADAL" clId="{78FDAB79-9055-4F5B-8AE3-C4FAF01CBB17}" dt="2022-01-27T19:27:11.270" v="5682" actId="478"/>
          <ac:spMkLst>
            <pc:docMk/>
            <pc:sldMk cId="2050069679" sldId="290"/>
            <ac:spMk id="3" creationId="{435EADDF-D036-4B20-A784-127048F933CA}"/>
          </ac:spMkLst>
        </pc:spChg>
        <pc:spChg chg="add mod">
          <ac:chgData name="FERNANDO CASTAÑO HERNANDEZ" userId="b2a651b8-f41d-4f3f-9b64-79e217430945" providerId="ADAL" clId="{78FDAB79-9055-4F5B-8AE3-C4FAF01CBB17}" dt="2022-01-27T19:36:20.319" v="5757" actId="1076"/>
          <ac:spMkLst>
            <pc:docMk/>
            <pc:sldMk cId="2050069679" sldId="290"/>
            <ac:spMk id="4" creationId="{B46E91DB-804A-4FFB-AF7D-30ABEBD82A00}"/>
          </ac:spMkLst>
        </pc:spChg>
        <pc:spChg chg="del">
          <ac:chgData name="FERNANDO CASTAÑO HERNANDEZ" userId="b2a651b8-f41d-4f3f-9b64-79e217430945" providerId="ADAL" clId="{78FDAB79-9055-4F5B-8AE3-C4FAF01CBB17}" dt="2022-01-27T19:26:48.909" v="5674" actId="478"/>
          <ac:spMkLst>
            <pc:docMk/>
            <pc:sldMk cId="2050069679" sldId="290"/>
            <ac:spMk id="5" creationId="{E1BC08B2-D66C-4C46-B717-2D6869A4ED34}"/>
          </ac:spMkLst>
        </pc:spChg>
        <pc:spChg chg="add mod">
          <ac:chgData name="FERNANDO CASTAÑO HERNANDEZ" userId="b2a651b8-f41d-4f3f-9b64-79e217430945" providerId="ADAL" clId="{78FDAB79-9055-4F5B-8AE3-C4FAF01CBB17}" dt="2022-01-27T19:36:22.704" v="5758" actId="1076"/>
          <ac:spMkLst>
            <pc:docMk/>
            <pc:sldMk cId="2050069679" sldId="290"/>
            <ac:spMk id="7" creationId="{5EFF0BAE-D047-4E85-8D07-C0E56EFF4E9D}"/>
          </ac:spMkLst>
        </pc:spChg>
        <pc:spChg chg="add mod">
          <ac:chgData name="FERNANDO CASTAÑO HERNANDEZ" userId="b2a651b8-f41d-4f3f-9b64-79e217430945" providerId="ADAL" clId="{78FDAB79-9055-4F5B-8AE3-C4FAF01CBB17}" dt="2022-01-27T19:33:59.697" v="5734" actId="1076"/>
          <ac:spMkLst>
            <pc:docMk/>
            <pc:sldMk cId="2050069679" sldId="290"/>
            <ac:spMk id="8" creationId="{B7724F9D-1213-4DB5-AD95-421C1806BA59}"/>
          </ac:spMkLst>
        </pc:spChg>
        <pc:graphicFrameChg chg="del mod">
          <ac:chgData name="FERNANDO CASTAÑO HERNANDEZ" userId="b2a651b8-f41d-4f3f-9b64-79e217430945" providerId="ADAL" clId="{78FDAB79-9055-4F5B-8AE3-C4FAF01CBB17}" dt="2022-01-27T19:26:41.569" v="5673" actId="478"/>
          <ac:graphicFrameMkLst>
            <pc:docMk/>
            <pc:sldMk cId="2050069679" sldId="290"/>
            <ac:graphicFrameMk id="33" creationId="{2044DA4D-AE8C-4D41-9B9F-F38CB345B87A}"/>
          </ac:graphicFrameMkLst>
        </pc:graphicFrameChg>
        <pc:picChg chg="add mod">
          <ac:chgData name="FERNANDO CASTAÑO HERNANDEZ" userId="b2a651b8-f41d-4f3f-9b64-79e217430945" providerId="ADAL" clId="{78FDAB79-9055-4F5B-8AE3-C4FAF01CBB17}" dt="2022-01-27T19:35:11.858" v="5747" actId="1076"/>
          <ac:picMkLst>
            <pc:docMk/>
            <pc:sldMk cId="2050069679" sldId="290"/>
            <ac:picMk id="12" creationId="{FDCACDBC-55B4-46A5-A0B0-5AFB067500C0}"/>
          </ac:picMkLst>
        </pc:picChg>
        <pc:picChg chg="add mod">
          <ac:chgData name="FERNANDO CASTAÑO HERNANDEZ" userId="b2a651b8-f41d-4f3f-9b64-79e217430945" providerId="ADAL" clId="{78FDAB79-9055-4F5B-8AE3-C4FAF01CBB17}" dt="2022-01-27T19:36:17.243" v="5756" actId="1076"/>
          <ac:picMkLst>
            <pc:docMk/>
            <pc:sldMk cId="2050069679" sldId="290"/>
            <ac:picMk id="13" creationId="{AC887867-58C2-449D-86D8-851E8C7B564B}"/>
          </ac:picMkLst>
        </pc:picChg>
        <pc:picChg chg="add del mod">
          <ac:chgData name="FERNANDO CASTAÑO HERNANDEZ" userId="b2a651b8-f41d-4f3f-9b64-79e217430945" providerId="ADAL" clId="{78FDAB79-9055-4F5B-8AE3-C4FAF01CBB17}" dt="2022-01-27T19:31:14.903" v="5725" actId="478"/>
          <ac:picMkLst>
            <pc:docMk/>
            <pc:sldMk cId="2050069679" sldId="290"/>
            <ac:picMk id="3074" creationId="{F749093E-4F8C-4C33-BB3D-AD8248DA1506}"/>
          </ac:picMkLst>
        </pc:picChg>
        <pc:picChg chg="add mod">
          <ac:chgData name="FERNANDO CASTAÑO HERNANDEZ" userId="b2a651b8-f41d-4f3f-9b64-79e217430945" providerId="ADAL" clId="{78FDAB79-9055-4F5B-8AE3-C4FAF01CBB17}" dt="2022-01-27T19:35:10.818" v="5746" actId="1076"/>
          <ac:picMkLst>
            <pc:docMk/>
            <pc:sldMk cId="2050069679" sldId="290"/>
            <ac:picMk id="3076" creationId="{55C41585-1D68-4FA8-92FD-EE1B6F29BAA3}"/>
          </ac:picMkLst>
        </pc:picChg>
        <pc:picChg chg="add del">
          <ac:chgData name="FERNANDO CASTAÑO HERNANDEZ" userId="b2a651b8-f41d-4f3f-9b64-79e217430945" providerId="ADAL" clId="{78FDAB79-9055-4F5B-8AE3-C4FAF01CBB17}" dt="2022-01-27T19:34:08.758" v="5739"/>
          <ac:picMkLst>
            <pc:docMk/>
            <pc:sldMk cId="2050069679" sldId="290"/>
            <ac:picMk id="3078" creationId="{3BB8B645-C40A-4E5A-8134-82FA91658391}"/>
          </ac:picMkLst>
        </pc:picChg>
      </pc:sldChg>
      <pc:sldChg chg="del">
        <pc:chgData name="FERNANDO CASTAÑO HERNANDEZ" userId="b2a651b8-f41d-4f3f-9b64-79e217430945" providerId="ADAL" clId="{78FDAB79-9055-4F5B-8AE3-C4FAF01CBB17}" dt="2022-01-26T18:28:45.235" v="9" actId="47"/>
        <pc:sldMkLst>
          <pc:docMk/>
          <pc:sldMk cId="2550426203" sldId="291"/>
        </pc:sldMkLst>
      </pc:sldChg>
      <pc:sldChg chg="delSp modSp del mod delAnim modAnim modShow">
        <pc:chgData name="FERNANDO CASTAÑO HERNANDEZ" userId="b2a651b8-f41d-4f3f-9b64-79e217430945" providerId="ADAL" clId="{78FDAB79-9055-4F5B-8AE3-C4FAF01CBB17}" dt="2022-01-29T18:00:50.670" v="5832" actId="47"/>
        <pc:sldMkLst>
          <pc:docMk/>
          <pc:sldMk cId="3930311292" sldId="292"/>
        </pc:sldMkLst>
        <pc:spChg chg="del">
          <ac:chgData name="FERNANDO CASTAÑO HERNANDEZ" userId="b2a651b8-f41d-4f3f-9b64-79e217430945" providerId="ADAL" clId="{78FDAB79-9055-4F5B-8AE3-C4FAF01CBB17}" dt="2022-01-27T08:22:30.705" v="1225" actId="478"/>
          <ac:spMkLst>
            <pc:docMk/>
            <pc:sldMk cId="3930311292" sldId="292"/>
            <ac:spMk id="10" creationId="{6622A463-9BAF-4B28-94A3-E1D146357E96}"/>
          </ac:spMkLst>
        </pc:spChg>
        <pc:spChg chg="mod">
          <ac:chgData name="FERNANDO CASTAÑO HERNANDEZ" userId="b2a651b8-f41d-4f3f-9b64-79e217430945" providerId="ADAL" clId="{78FDAB79-9055-4F5B-8AE3-C4FAF01CBB17}" dt="2022-01-27T19:17:48.177" v="5581" actId="1076"/>
          <ac:spMkLst>
            <pc:docMk/>
            <pc:sldMk cId="3930311292" sldId="292"/>
            <ac:spMk id="12" creationId="{7680DD69-817A-4200-B48E-F19ED2DF80F8}"/>
          </ac:spMkLst>
        </pc:spChg>
        <pc:spChg chg="mod">
          <ac:chgData name="FERNANDO CASTAÑO HERNANDEZ" userId="b2a651b8-f41d-4f3f-9b64-79e217430945" providerId="ADAL" clId="{78FDAB79-9055-4F5B-8AE3-C4FAF01CBB17}" dt="2022-01-26T20:27:32.108" v="709" actId="207"/>
          <ac:spMkLst>
            <pc:docMk/>
            <pc:sldMk cId="3930311292" sldId="292"/>
            <ac:spMk id="16" creationId="{814A67DC-09D3-4A0B-B4A0-0E66618A442F}"/>
          </ac:spMkLst>
        </pc:spChg>
        <pc:spChg chg="mod">
          <ac:chgData name="FERNANDO CASTAÑO HERNANDEZ" userId="b2a651b8-f41d-4f3f-9b64-79e217430945" providerId="ADAL" clId="{78FDAB79-9055-4F5B-8AE3-C4FAF01CBB17}" dt="2022-01-27T19:17:31.291" v="5576" actId="1076"/>
          <ac:spMkLst>
            <pc:docMk/>
            <pc:sldMk cId="3930311292" sldId="292"/>
            <ac:spMk id="27" creationId="{B5F00629-D89C-4A6D-8782-9AAD89FE87EA}"/>
          </ac:spMkLst>
        </pc:spChg>
        <pc:spChg chg="mod">
          <ac:chgData name="FERNANDO CASTAÑO HERNANDEZ" userId="b2a651b8-f41d-4f3f-9b64-79e217430945" providerId="ADAL" clId="{78FDAB79-9055-4F5B-8AE3-C4FAF01CBB17}" dt="2022-01-27T19:17:54.579" v="5583" actId="1076"/>
          <ac:spMkLst>
            <pc:docMk/>
            <pc:sldMk cId="3930311292" sldId="292"/>
            <ac:spMk id="29" creationId="{92614894-A5C8-44CB-AEBD-ADC9A47315E8}"/>
          </ac:spMkLst>
        </pc:spChg>
        <pc:spChg chg="mod">
          <ac:chgData name="FERNANDO CASTAÑO HERNANDEZ" userId="b2a651b8-f41d-4f3f-9b64-79e217430945" providerId="ADAL" clId="{78FDAB79-9055-4F5B-8AE3-C4FAF01CBB17}" dt="2022-01-27T19:18:10.615" v="5587" actId="1076"/>
          <ac:spMkLst>
            <pc:docMk/>
            <pc:sldMk cId="3930311292" sldId="292"/>
            <ac:spMk id="30" creationId="{9F4BF429-374B-473E-8C3C-51A2609283EB}"/>
          </ac:spMkLst>
        </pc:spChg>
        <pc:spChg chg="mod">
          <ac:chgData name="FERNANDO CASTAÑO HERNANDEZ" userId="b2a651b8-f41d-4f3f-9b64-79e217430945" providerId="ADAL" clId="{78FDAB79-9055-4F5B-8AE3-C4FAF01CBB17}" dt="2022-01-27T19:17:38.934" v="5578" actId="1076"/>
          <ac:spMkLst>
            <pc:docMk/>
            <pc:sldMk cId="3930311292" sldId="292"/>
            <ac:spMk id="31" creationId="{84991BC8-C91B-4BA0-B7B8-F51AE917710C}"/>
          </ac:spMkLst>
        </pc:spChg>
        <pc:spChg chg="mod">
          <ac:chgData name="FERNANDO CASTAÑO HERNANDEZ" userId="b2a651b8-f41d-4f3f-9b64-79e217430945" providerId="ADAL" clId="{78FDAB79-9055-4F5B-8AE3-C4FAF01CBB17}" dt="2022-01-27T19:17:50.783" v="5582" actId="1076"/>
          <ac:spMkLst>
            <pc:docMk/>
            <pc:sldMk cId="3930311292" sldId="292"/>
            <ac:spMk id="36" creationId="{B0A95BA3-3A8C-4B70-B49E-48BC9D0378A5}"/>
          </ac:spMkLst>
        </pc:spChg>
        <pc:spChg chg="mod">
          <ac:chgData name="FERNANDO CASTAÑO HERNANDEZ" userId="b2a651b8-f41d-4f3f-9b64-79e217430945" providerId="ADAL" clId="{78FDAB79-9055-4F5B-8AE3-C4FAF01CBB17}" dt="2022-01-27T19:18:04.052" v="5586" actId="1076"/>
          <ac:spMkLst>
            <pc:docMk/>
            <pc:sldMk cId="3930311292" sldId="292"/>
            <ac:spMk id="37" creationId="{7573DA4A-F0DD-4877-96AE-06E027893271}"/>
          </ac:spMkLst>
        </pc:spChg>
        <pc:spChg chg="mod">
          <ac:chgData name="FERNANDO CASTAÑO HERNANDEZ" userId="b2a651b8-f41d-4f3f-9b64-79e217430945" providerId="ADAL" clId="{78FDAB79-9055-4F5B-8AE3-C4FAF01CBB17}" dt="2022-01-27T19:17:34.925" v="5577" actId="1076"/>
          <ac:spMkLst>
            <pc:docMk/>
            <pc:sldMk cId="3930311292" sldId="292"/>
            <ac:spMk id="38" creationId="{2B9EC20B-479E-4652-804D-6C6D88DEF53E}"/>
          </ac:spMkLst>
        </pc:spChg>
        <pc:grpChg chg="mod">
          <ac:chgData name="FERNANDO CASTAÑO HERNANDEZ" userId="b2a651b8-f41d-4f3f-9b64-79e217430945" providerId="ADAL" clId="{78FDAB79-9055-4F5B-8AE3-C4FAF01CBB17}" dt="2022-01-27T19:17:59.873" v="5585" actId="1076"/>
          <ac:grpSpMkLst>
            <pc:docMk/>
            <pc:sldMk cId="3930311292" sldId="292"/>
            <ac:grpSpMk id="2" creationId="{F64A9320-83ED-E74E-8009-BCD71A435FC0}"/>
          </ac:grpSpMkLst>
        </pc:grpChg>
        <pc:grpChg chg="mod">
          <ac:chgData name="FERNANDO CASTAÑO HERNANDEZ" userId="b2a651b8-f41d-4f3f-9b64-79e217430945" providerId="ADAL" clId="{78FDAB79-9055-4F5B-8AE3-C4FAF01CBB17}" dt="2022-01-27T19:17:45.885" v="5580" actId="1076"/>
          <ac:grpSpMkLst>
            <pc:docMk/>
            <pc:sldMk cId="3930311292" sldId="292"/>
            <ac:grpSpMk id="5" creationId="{7359F48F-80A4-1F4A-98B5-38AD0F0C64D3}"/>
          </ac:grpSpMkLst>
        </pc:grpChg>
        <pc:grpChg chg="mod">
          <ac:chgData name="FERNANDO CASTAÑO HERNANDEZ" userId="b2a651b8-f41d-4f3f-9b64-79e217430945" providerId="ADAL" clId="{78FDAB79-9055-4F5B-8AE3-C4FAF01CBB17}" dt="2022-01-27T19:17:28.307" v="5575" actId="1076"/>
          <ac:grpSpMkLst>
            <pc:docMk/>
            <pc:sldMk cId="3930311292" sldId="292"/>
            <ac:grpSpMk id="7" creationId="{D3F665E2-AD15-0948-BFAD-6EAC08BB259B}"/>
          </ac:grpSpMkLst>
        </pc:grpChg>
        <pc:grpChg chg="del">
          <ac:chgData name="FERNANDO CASTAÑO HERNANDEZ" userId="b2a651b8-f41d-4f3f-9b64-79e217430945" providerId="ADAL" clId="{78FDAB79-9055-4F5B-8AE3-C4FAF01CBB17}" dt="2022-01-27T19:17:16.556" v="5572" actId="478"/>
          <ac:grpSpMkLst>
            <pc:docMk/>
            <pc:sldMk cId="3930311292" sldId="292"/>
            <ac:grpSpMk id="8" creationId="{1D1F4B2B-F5AB-EB4D-9A9A-2692788AB89E}"/>
          </ac:grpSpMkLst>
        </pc:grpChg>
        <pc:grpChg chg="del">
          <ac:chgData name="FERNANDO CASTAÑO HERNANDEZ" userId="b2a651b8-f41d-4f3f-9b64-79e217430945" providerId="ADAL" clId="{78FDAB79-9055-4F5B-8AE3-C4FAF01CBB17}" dt="2022-01-27T19:17:17.063" v="5573" actId="478"/>
          <ac:grpSpMkLst>
            <pc:docMk/>
            <pc:sldMk cId="3930311292" sldId="292"/>
            <ac:grpSpMk id="9" creationId="{42FE50B9-3771-F34B-BB06-FC4878125DD8}"/>
          </ac:grpSpMkLst>
        </pc:grpChg>
      </pc:sldChg>
      <pc:sldChg chg="del">
        <pc:chgData name="FERNANDO CASTAÑO HERNANDEZ" userId="b2a651b8-f41d-4f3f-9b64-79e217430945" providerId="ADAL" clId="{78FDAB79-9055-4F5B-8AE3-C4FAF01CBB17}" dt="2022-01-26T18:28:47.419" v="11" actId="47"/>
        <pc:sldMkLst>
          <pc:docMk/>
          <pc:sldMk cId="3989822187" sldId="293"/>
        </pc:sldMkLst>
      </pc:sldChg>
      <pc:sldChg chg="addSp delSp modSp mod">
        <pc:chgData name="FERNANDO CASTAÑO HERNANDEZ" userId="b2a651b8-f41d-4f3f-9b64-79e217430945" providerId="ADAL" clId="{78FDAB79-9055-4F5B-8AE3-C4FAF01CBB17}" dt="2022-01-29T18:21:18.942" v="6086" actId="1076"/>
        <pc:sldMkLst>
          <pc:docMk/>
          <pc:sldMk cId="672380939" sldId="294"/>
        </pc:sldMkLst>
        <pc:spChg chg="mod">
          <ac:chgData name="FERNANDO CASTAÑO HERNANDEZ" userId="b2a651b8-f41d-4f3f-9b64-79e217430945" providerId="ADAL" clId="{78FDAB79-9055-4F5B-8AE3-C4FAF01CBB17}" dt="2022-01-29T18:18:52.180" v="6077" actId="1076"/>
          <ac:spMkLst>
            <pc:docMk/>
            <pc:sldMk cId="672380939" sldId="294"/>
            <ac:spMk id="3" creationId="{FAB2A364-AF1E-454F-9F4D-8A1A144F95FC}"/>
          </ac:spMkLst>
        </pc:spChg>
        <pc:spChg chg="mod">
          <ac:chgData name="FERNANDO CASTAÑO HERNANDEZ" userId="b2a651b8-f41d-4f3f-9b64-79e217430945" providerId="ADAL" clId="{78FDAB79-9055-4F5B-8AE3-C4FAF01CBB17}" dt="2022-01-29T18:18:58.184" v="6079" actId="1076"/>
          <ac:spMkLst>
            <pc:docMk/>
            <pc:sldMk cId="672380939" sldId="294"/>
            <ac:spMk id="5" creationId="{25BA5B4C-5A0C-4298-88D9-FFC9D14D26CD}"/>
          </ac:spMkLst>
        </pc:spChg>
        <pc:spChg chg="add del mod">
          <ac:chgData name="FERNANDO CASTAÑO HERNANDEZ" userId="b2a651b8-f41d-4f3f-9b64-79e217430945" providerId="ADAL" clId="{78FDAB79-9055-4F5B-8AE3-C4FAF01CBB17}" dt="2022-01-29T18:19:01.409" v="6080" actId="1076"/>
          <ac:spMkLst>
            <pc:docMk/>
            <pc:sldMk cId="672380939" sldId="294"/>
            <ac:spMk id="7" creationId="{E4E2E8E8-FDC4-4FA4-B263-E92153B09126}"/>
          </ac:spMkLst>
        </pc:spChg>
        <pc:spChg chg="add mod">
          <ac:chgData name="FERNANDO CASTAÑO HERNANDEZ" userId="b2a651b8-f41d-4f3f-9b64-79e217430945" providerId="ADAL" clId="{78FDAB79-9055-4F5B-8AE3-C4FAF01CBB17}" dt="2022-01-29T18:19:16.857" v="6082" actId="1076"/>
          <ac:spMkLst>
            <pc:docMk/>
            <pc:sldMk cId="672380939" sldId="294"/>
            <ac:spMk id="8" creationId="{226DABE9-9645-42C8-8696-016623D2276F}"/>
          </ac:spMkLst>
        </pc:spChg>
        <pc:picChg chg="mod">
          <ac:chgData name="FERNANDO CASTAÑO HERNANDEZ" userId="b2a651b8-f41d-4f3f-9b64-79e217430945" providerId="ADAL" clId="{78FDAB79-9055-4F5B-8AE3-C4FAF01CBB17}" dt="2022-01-29T18:20:51.357" v="6084" actId="1076"/>
          <ac:picMkLst>
            <pc:docMk/>
            <pc:sldMk cId="672380939" sldId="294"/>
            <ac:picMk id="2" creationId="{69474356-5472-40C8-B3F7-034783B5664F}"/>
          </ac:picMkLst>
        </pc:picChg>
        <pc:picChg chg="add mod">
          <ac:chgData name="FERNANDO CASTAÑO HERNANDEZ" userId="b2a651b8-f41d-4f3f-9b64-79e217430945" providerId="ADAL" clId="{78FDAB79-9055-4F5B-8AE3-C4FAF01CBB17}" dt="2022-01-29T18:19:10.174" v="6081" actId="1076"/>
          <ac:picMkLst>
            <pc:docMk/>
            <pc:sldMk cId="672380939" sldId="294"/>
            <ac:picMk id="6" creationId="{665E09AA-18B0-4748-B1D2-526D5F375651}"/>
          </ac:picMkLst>
        </pc:picChg>
        <pc:picChg chg="add mod">
          <ac:chgData name="FERNANDO CASTAÑO HERNANDEZ" userId="b2a651b8-f41d-4f3f-9b64-79e217430945" providerId="ADAL" clId="{78FDAB79-9055-4F5B-8AE3-C4FAF01CBB17}" dt="2022-01-29T18:21:18.942" v="6086" actId="1076"/>
          <ac:picMkLst>
            <pc:docMk/>
            <pc:sldMk cId="672380939" sldId="294"/>
            <ac:picMk id="9" creationId="{B2E2EC6D-DEDA-4022-BF1C-F211BB0F9D44}"/>
          </ac:picMkLst>
        </pc:picChg>
      </pc:sldChg>
      <pc:sldChg chg="addSp delSp modSp mod">
        <pc:chgData name="FERNANDO CASTAÑO HERNANDEZ" userId="b2a651b8-f41d-4f3f-9b64-79e217430945" providerId="ADAL" clId="{78FDAB79-9055-4F5B-8AE3-C4FAF01CBB17}" dt="2022-01-27T19:15:43.613" v="5561" actId="14100"/>
        <pc:sldMkLst>
          <pc:docMk/>
          <pc:sldMk cId="1957678585" sldId="295"/>
        </pc:sldMkLst>
        <pc:spChg chg="del">
          <ac:chgData name="FERNANDO CASTAÑO HERNANDEZ" userId="b2a651b8-f41d-4f3f-9b64-79e217430945" providerId="ADAL" clId="{78FDAB79-9055-4F5B-8AE3-C4FAF01CBB17}" dt="2022-01-27T11:26:59.170" v="1298" actId="478"/>
          <ac:spMkLst>
            <pc:docMk/>
            <pc:sldMk cId="1957678585" sldId="295"/>
            <ac:spMk id="4" creationId="{084CBFB1-2924-46E8-A2E9-67B43BABB860}"/>
          </ac:spMkLst>
        </pc:spChg>
        <pc:spChg chg="add mod">
          <ac:chgData name="FERNANDO CASTAÑO HERNANDEZ" userId="b2a651b8-f41d-4f3f-9b64-79e217430945" providerId="ADAL" clId="{78FDAB79-9055-4F5B-8AE3-C4FAF01CBB17}" dt="2022-01-27T18:37:49.074" v="4820" actId="1076"/>
          <ac:spMkLst>
            <pc:docMk/>
            <pc:sldMk cId="1957678585" sldId="295"/>
            <ac:spMk id="4" creationId="{D6430AE2-E8AE-4019-BD0D-2B01B8E610A9}"/>
          </ac:spMkLst>
        </pc:spChg>
        <pc:spChg chg="mod">
          <ac:chgData name="FERNANDO CASTAÑO HERNANDEZ" userId="b2a651b8-f41d-4f3f-9b64-79e217430945" providerId="ADAL" clId="{78FDAB79-9055-4F5B-8AE3-C4FAF01CBB17}" dt="2022-01-27T18:38:20.647" v="4822" actId="1076"/>
          <ac:spMkLst>
            <pc:docMk/>
            <pc:sldMk cId="1957678585" sldId="295"/>
            <ac:spMk id="5" creationId="{E1BC08B2-D66C-4C46-B717-2D6869A4ED34}"/>
          </ac:spMkLst>
        </pc:spChg>
        <pc:spChg chg="mod">
          <ac:chgData name="FERNANDO CASTAÑO HERNANDEZ" userId="b2a651b8-f41d-4f3f-9b64-79e217430945" providerId="ADAL" clId="{78FDAB79-9055-4F5B-8AE3-C4FAF01CBB17}" dt="2022-01-27T18:38:48.140" v="4824" actId="1076"/>
          <ac:spMkLst>
            <pc:docMk/>
            <pc:sldMk cId="1957678585" sldId="295"/>
            <ac:spMk id="18" creationId="{682FA048-00D6-48C4-9DC8-58D434E99597}"/>
          </ac:spMkLst>
        </pc:spChg>
        <pc:spChg chg="mod">
          <ac:chgData name="FERNANDO CASTAÑO HERNANDEZ" userId="b2a651b8-f41d-4f3f-9b64-79e217430945" providerId="ADAL" clId="{78FDAB79-9055-4F5B-8AE3-C4FAF01CBB17}" dt="2022-01-27T18:48:13.673" v="5245" actId="20577"/>
          <ac:spMkLst>
            <pc:docMk/>
            <pc:sldMk cId="1957678585" sldId="295"/>
            <ac:spMk id="19" creationId="{CE723F7E-7C33-478B-88F4-9B18932E6F42}"/>
          </ac:spMkLst>
        </pc:spChg>
        <pc:spChg chg="del mod">
          <ac:chgData name="FERNANDO CASTAÑO HERNANDEZ" userId="b2a651b8-f41d-4f3f-9b64-79e217430945" providerId="ADAL" clId="{78FDAB79-9055-4F5B-8AE3-C4FAF01CBB17}" dt="2022-01-27T18:47:21.313" v="5235" actId="478"/>
          <ac:spMkLst>
            <pc:docMk/>
            <pc:sldMk cId="1957678585" sldId="295"/>
            <ac:spMk id="22" creationId="{14CA22F7-1180-47C8-AE95-BB37FDB8B94C}"/>
          </ac:spMkLst>
        </pc:spChg>
        <pc:spChg chg="del">
          <ac:chgData name="FERNANDO CASTAÑO HERNANDEZ" userId="b2a651b8-f41d-4f3f-9b64-79e217430945" providerId="ADAL" clId="{78FDAB79-9055-4F5B-8AE3-C4FAF01CBB17}" dt="2022-01-27T11:23:03.296" v="1231" actId="478"/>
          <ac:spMkLst>
            <pc:docMk/>
            <pc:sldMk cId="1957678585" sldId="295"/>
            <ac:spMk id="27" creationId="{D3FA4FC2-B9F0-415B-9710-BB9078B4D8B8}"/>
          </ac:spMkLst>
        </pc:spChg>
        <pc:grpChg chg="mod">
          <ac:chgData name="FERNANDO CASTAÑO HERNANDEZ" userId="b2a651b8-f41d-4f3f-9b64-79e217430945" providerId="ADAL" clId="{78FDAB79-9055-4F5B-8AE3-C4FAF01CBB17}" dt="2022-01-27T18:47:26.082" v="5237" actId="1076"/>
          <ac:grpSpMkLst>
            <pc:docMk/>
            <pc:sldMk cId="1957678585" sldId="295"/>
            <ac:grpSpMk id="2" creationId="{293A4F78-B5A9-4742-93DE-A59C9E4F7E40}"/>
          </ac:grpSpMkLst>
        </pc:grpChg>
        <pc:picChg chg="mod">
          <ac:chgData name="FERNANDO CASTAÑO HERNANDEZ" userId="b2a651b8-f41d-4f3f-9b64-79e217430945" providerId="ADAL" clId="{78FDAB79-9055-4F5B-8AE3-C4FAF01CBB17}" dt="2022-01-27T19:15:43.613" v="5561" actId="14100"/>
          <ac:picMkLst>
            <pc:docMk/>
            <pc:sldMk cId="1957678585" sldId="295"/>
            <ac:picMk id="6" creationId="{0B75AC54-EA60-44EA-9B1B-3816457C9A3D}"/>
          </ac:picMkLst>
        </pc:picChg>
        <pc:picChg chg="add del">
          <ac:chgData name="FERNANDO CASTAÑO HERNANDEZ" userId="b2a651b8-f41d-4f3f-9b64-79e217430945" providerId="ADAL" clId="{78FDAB79-9055-4F5B-8AE3-C4FAF01CBB17}" dt="2022-01-27T18:34:04.043" v="4777" actId="478"/>
          <ac:picMkLst>
            <pc:docMk/>
            <pc:sldMk cId="1957678585" sldId="295"/>
            <ac:picMk id="21" creationId="{E0269469-58BE-46A3-9B24-932F2719EAA8}"/>
          </ac:picMkLst>
        </pc:picChg>
        <pc:picChg chg="mod">
          <ac:chgData name="FERNANDO CASTAÑO HERNANDEZ" userId="b2a651b8-f41d-4f3f-9b64-79e217430945" providerId="ADAL" clId="{78FDAB79-9055-4F5B-8AE3-C4FAF01CBB17}" dt="2022-01-27T19:12:00.276" v="5535" actId="1076"/>
          <ac:picMkLst>
            <pc:docMk/>
            <pc:sldMk cId="1957678585" sldId="295"/>
            <ac:picMk id="23" creationId="{2688B207-74A8-444A-8A8D-228336A33966}"/>
          </ac:picMkLst>
        </pc:picChg>
      </pc:sldChg>
      <pc:sldChg chg="addSp delSp modSp mod">
        <pc:chgData name="FERNANDO CASTAÑO HERNANDEZ" userId="b2a651b8-f41d-4f3f-9b64-79e217430945" providerId="ADAL" clId="{78FDAB79-9055-4F5B-8AE3-C4FAF01CBB17}" dt="2022-01-27T19:15:30.812" v="5560" actId="1076"/>
        <pc:sldMkLst>
          <pc:docMk/>
          <pc:sldMk cId="1932840521" sldId="298"/>
        </pc:sldMkLst>
        <pc:spChg chg="del">
          <ac:chgData name="FERNANDO CASTAÑO HERNANDEZ" userId="b2a651b8-f41d-4f3f-9b64-79e217430945" providerId="ADAL" clId="{78FDAB79-9055-4F5B-8AE3-C4FAF01CBB17}" dt="2022-01-27T18:43:33.826" v="5019" actId="478"/>
          <ac:spMkLst>
            <pc:docMk/>
            <pc:sldMk cId="1932840521" sldId="298"/>
            <ac:spMk id="4" creationId="{F5CB06A0-0466-429B-994D-D7354708A993}"/>
          </ac:spMkLst>
        </pc:spChg>
        <pc:spChg chg="mod">
          <ac:chgData name="FERNANDO CASTAÑO HERNANDEZ" userId="b2a651b8-f41d-4f3f-9b64-79e217430945" providerId="ADAL" clId="{78FDAB79-9055-4F5B-8AE3-C4FAF01CBB17}" dt="2022-01-27T18:53:39.816" v="5309" actId="1076"/>
          <ac:spMkLst>
            <pc:docMk/>
            <pc:sldMk cId="1932840521" sldId="298"/>
            <ac:spMk id="6" creationId="{3D49F580-9A98-4FCD-A8F4-3C4E352CF6F9}"/>
          </ac:spMkLst>
        </pc:spChg>
        <pc:spChg chg="mod">
          <ac:chgData name="FERNANDO CASTAÑO HERNANDEZ" userId="b2a651b8-f41d-4f3f-9b64-79e217430945" providerId="ADAL" clId="{78FDAB79-9055-4F5B-8AE3-C4FAF01CBB17}" dt="2022-01-27T18:53:49.427" v="5310" actId="1076"/>
          <ac:spMkLst>
            <pc:docMk/>
            <pc:sldMk cId="1932840521" sldId="298"/>
            <ac:spMk id="7" creationId="{CDA56266-A137-43F0-A932-C9A204FE8FC2}"/>
          </ac:spMkLst>
        </pc:spChg>
        <pc:spChg chg="mod">
          <ac:chgData name="FERNANDO CASTAÑO HERNANDEZ" userId="b2a651b8-f41d-4f3f-9b64-79e217430945" providerId="ADAL" clId="{78FDAB79-9055-4F5B-8AE3-C4FAF01CBB17}" dt="2022-01-27T18:54:09.544" v="5313" actId="1076"/>
          <ac:spMkLst>
            <pc:docMk/>
            <pc:sldMk cId="1932840521" sldId="298"/>
            <ac:spMk id="8" creationId="{88162B0A-E934-49A7-BD35-17B0B537E630}"/>
          </ac:spMkLst>
        </pc:spChg>
        <pc:spChg chg="del">
          <ac:chgData name="FERNANDO CASTAÑO HERNANDEZ" userId="b2a651b8-f41d-4f3f-9b64-79e217430945" providerId="ADAL" clId="{78FDAB79-9055-4F5B-8AE3-C4FAF01CBB17}" dt="2022-01-27T12:13:31.827" v="2753" actId="478"/>
          <ac:spMkLst>
            <pc:docMk/>
            <pc:sldMk cId="1932840521" sldId="298"/>
            <ac:spMk id="9" creationId="{A71BBB56-DC41-4703-BB01-9198B902EE4D}"/>
          </ac:spMkLst>
        </pc:spChg>
        <pc:spChg chg="add mod ord">
          <ac:chgData name="FERNANDO CASTAÑO HERNANDEZ" userId="b2a651b8-f41d-4f3f-9b64-79e217430945" providerId="ADAL" clId="{78FDAB79-9055-4F5B-8AE3-C4FAF01CBB17}" dt="2022-01-27T18:44:13.239" v="5027" actId="14100"/>
          <ac:spMkLst>
            <pc:docMk/>
            <pc:sldMk cId="1932840521" sldId="298"/>
            <ac:spMk id="13" creationId="{0F2DE36C-DE9D-49E3-9878-CA13C9ADA90B}"/>
          </ac:spMkLst>
        </pc:spChg>
        <pc:picChg chg="mod ord">
          <ac:chgData name="FERNANDO CASTAÑO HERNANDEZ" userId="b2a651b8-f41d-4f3f-9b64-79e217430945" providerId="ADAL" clId="{78FDAB79-9055-4F5B-8AE3-C4FAF01CBB17}" dt="2022-01-27T19:09:06.973" v="5527" actId="1076"/>
          <ac:picMkLst>
            <pc:docMk/>
            <pc:sldMk cId="1932840521" sldId="298"/>
            <ac:picMk id="2" creationId="{F76EAE32-C5C0-4841-93C6-FB9FA91131F0}"/>
          </ac:picMkLst>
        </pc:picChg>
        <pc:picChg chg="mod">
          <ac:chgData name="FERNANDO CASTAÑO HERNANDEZ" userId="b2a651b8-f41d-4f3f-9b64-79e217430945" providerId="ADAL" clId="{78FDAB79-9055-4F5B-8AE3-C4FAF01CBB17}" dt="2022-01-27T19:15:30.812" v="5560" actId="1076"/>
          <ac:picMkLst>
            <pc:docMk/>
            <pc:sldMk cId="1932840521" sldId="298"/>
            <ac:picMk id="10" creationId="{2083A7B7-B8E2-433D-928E-DD88BB0ECE60}"/>
          </ac:picMkLst>
        </pc:picChg>
        <pc:picChg chg="del">
          <ac:chgData name="FERNANDO CASTAÑO HERNANDEZ" userId="b2a651b8-f41d-4f3f-9b64-79e217430945" providerId="ADAL" clId="{78FDAB79-9055-4F5B-8AE3-C4FAF01CBB17}" dt="2022-01-27T18:42:44.268" v="4924" actId="478"/>
          <ac:picMkLst>
            <pc:docMk/>
            <pc:sldMk cId="1932840521" sldId="298"/>
            <ac:picMk id="21" creationId="{E0269469-58BE-46A3-9B24-932F2719EAA8}"/>
          </ac:picMkLst>
        </pc:picChg>
      </pc:sldChg>
      <pc:sldChg chg="addSp delSp modSp mod">
        <pc:chgData name="FERNANDO CASTAÑO HERNANDEZ" userId="b2a651b8-f41d-4f3f-9b64-79e217430945" providerId="ADAL" clId="{78FDAB79-9055-4F5B-8AE3-C4FAF01CBB17}" dt="2022-01-27T19:15:22.289" v="5559" actId="1076"/>
        <pc:sldMkLst>
          <pc:docMk/>
          <pc:sldMk cId="1459768022" sldId="300"/>
        </pc:sldMkLst>
        <pc:spChg chg="mod">
          <ac:chgData name="FERNANDO CASTAÑO HERNANDEZ" userId="b2a651b8-f41d-4f3f-9b64-79e217430945" providerId="ADAL" clId="{78FDAB79-9055-4F5B-8AE3-C4FAF01CBB17}" dt="2022-01-27T18:58:03.529" v="5401" actId="14100"/>
          <ac:spMkLst>
            <pc:docMk/>
            <pc:sldMk cId="1459768022" sldId="300"/>
            <ac:spMk id="6" creationId="{A94EC756-CDDA-4741-A9AF-067D0029E3A7}"/>
          </ac:spMkLst>
        </pc:spChg>
        <pc:spChg chg="add mod ord">
          <ac:chgData name="FERNANDO CASTAÑO HERNANDEZ" userId="b2a651b8-f41d-4f3f-9b64-79e217430945" providerId="ADAL" clId="{78FDAB79-9055-4F5B-8AE3-C4FAF01CBB17}" dt="2022-01-27T18:44:50.509" v="5096" actId="166"/>
          <ac:spMkLst>
            <pc:docMk/>
            <pc:sldMk cId="1459768022" sldId="300"/>
            <ac:spMk id="15" creationId="{E03FE38F-68E5-4DB2-A32F-C510AA2E5972}"/>
          </ac:spMkLst>
        </pc:spChg>
        <pc:spChg chg="mod">
          <ac:chgData name="FERNANDO CASTAÑO HERNANDEZ" userId="b2a651b8-f41d-4f3f-9b64-79e217430945" providerId="ADAL" clId="{78FDAB79-9055-4F5B-8AE3-C4FAF01CBB17}" dt="2022-01-27T18:58:13.774" v="5402" actId="1076"/>
          <ac:spMkLst>
            <pc:docMk/>
            <pc:sldMk cId="1459768022" sldId="300"/>
            <ac:spMk id="18" creationId="{682FA048-00D6-48C4-9DC8-58D434E99597}"/>
          </ac:spMkLst>
        </pc:spChg>
        <pc:spChg chg="mod">
          <ac:chgData name="FERNANDO CASTAÑO HERNANDEZ" userId="b2a651b8-f41d-4f3f-9b64-79e217430945" providerId="ADAL" clId="{78FDAB79-9055-4F5B-8AE3-C4FAF01CBB17}" dt="2022-01-27T18:58:35.011" v="5422" actId="20577"/>
          <ac:spMkLst>
            <pc:docMk/>
            <pc:sldMk cId="1459768022" sldId="300"/>
            <ac:spMk id="19" creationId="{CE723F7E-7C33-478B-88F4-9B18932E6F42}"/>
          </ac:spMkLst>
        </pc:spChg>
        <pc:picChg chg="mod ord">
          <ac:chgData name="FERNANDO CASTAÑO HERNANDEZ" userId="b2a651b8-f41d-4f3f-9b64-79e217430945" providerId="ADAL" clId="{78FDAB79-9055-4F5B-8AE3-C4FAF01CBB17}" dt="2022-01-27T18:44:56.687" v="5097" actId="1076"/>
          <ac:picMkLst>
            <pc:docMk/>
            <pc:sldMk cId="1459768022" sldId="300"/>
            <ac:picMk id="2" creationId="{A7582F18-2477-424E-A274-645F9E5970D2}"/>
          </ac:picMkLst>
        </pc:picChg>
        <pc:picChg chg="del">
          <ac:chgData name="FERNANDO CASTAÑO HERNANDEZ" userId="b2a651b8-f41d-4f3f-9b64-79e217430945" providerId="ADAL" clId="{78FDAB79-9055-4F5B-8AE3-C4FAF01CBB17}" dt="2022-01-27T19:14:32.886" v="5549" actId="478"/>
          <ac:picMkLst>
            <pc:docMk/>
            <pc:sldMk cId="1459768022" sldId="300"/>
            <ac:picMk id="8" creationId="{5AC1A20B-0F15-47E2-AF48-2E5F27F21033}"/>
          </ac:picMkLst>
        </pc:picChg>
        <pc:picChg chg="add mod">
          <ac:chgData name="FERNANDO CASTAÑO HERNANDEZ" userId="b2a651b8-f41d-4f3f-9b64-79e217430945" providerId="ADAL" clId="{78FDAB79-9055-4F5B-8AE3-C4FAF01CBB17}" dt="2022-01-27T19:15:22.289" v="5559" actId="1076"/>
          <ac:picMkLst>
            <pc:docMk/>
            <pc:sldMk cId="1459768022" sldId="300"/>
            <ac:picMk id="16" creationId="{4AF967DE-7A0F-44E8-9C33-2FC0B78C937E}"/>
          </ac:picMkLst>
        </pc:picChg>
        <pc:picChg chg="del">
          <ac:chgData name="FERNANDO CASTAÑO HERNANDEZ" userId="b2a651b8-f41d-4f3f-9b64-79e217430945" providerId="ADAL" clId="{78FDAB79-9055-4F5B-8AE3-C4FAF01CBB17}" dt="2022-01-27T18:44:37.177" v="5062" actId="478"/>
          <ac:picMkLst>
            <pc:docMk/>
            <pc:sldMk cId="1459768022" sldId="300"/>
            <ac:picMk id="21" creationId="{E0269469-58BE-46A3-9B24-932F2719EAA8}"/>
          </ac:picMkLst>
        </pc:picChg>
      </pc:sldChg>
      <pc:sldChg chg="addSp delSp modSp mod">
        <pc:chgData name="FERNANDO CASTAÑO HERNANDEZ" userId="b2a651b8-f41d-4f3f-9b64-79e217430945" providerId="ADAL" clId="{78FDAB79-9055-4F5B-8AE3-C4FAF01CBB17}" dt="2022-01-27T19:02:38.011" v="5503" actId="1076"/>
        <pc:sldMkLst>
          <pc:docMk/>
          <pc:sldMk cId="2220128231" sldId="302"/>
        </pc:sldMkLst>
        <pc:spChg chg="mod">
          <ac:chgData name="FERNANDO CASTAÑO HERNANDEZ" userId="b2a651b8-f41d-4f3f-9b64-79e217430945" providerId="ADAL" clId="{78FDAB79-9055-4F5B-8AE3-C4FAF01CBB17}" dt="2022-01-27T19:00:12.128" v="5438" actId="1076"/>
          <ac:spMkLst>
            <pc:docMk/>
            <pc:sldMk cId="2220128231" sldId="302"/>
            <ac:spMk id="5" creationId="{E1BC08B2-D66C-4C46-B717-2D6869A4ED34}"/>
          </ac:spMkLst>
        </pc:spChg>
        <pc:spChg chg="add mod">
          <ac:chgData name="FERNANDO CASTAÑO HERNANDEZ" userId="b2a651b8-f41d-4f3f-9b64-79e217430945" providerId="ADAL" clId="{78FDAB79-9055-4F5B-8AE3-C4FAF01CBB17}" dt="2022-01-27T18:46:13.611" v="5234" actId="20577"/>
          <ac:spMkLst>
            <pc:docMk/>
            <pc:sldMk cId="2220128231" sldId="302"/>
            <ac:spMk id="15" creationId="{475EA954-B025-4543-976D-335754AF6448}"/>
          </ac:spMkLst>
        </pc:spChg>
        <pc:spChg chg="mod">
          <ac:chgData name="FERNANDO CASTAÑO HERNANDEZ" userId="b2a651b8-f41d-4f3f-9b64-79e217430945" providerId="ADAL" clId="{78FDAB79-9055-4F5B-8AE3-C4FAF01CBB17}" dt="2022-01-27T19:01:09.651" v="5466" actId="20577"/>
          <ac:spMkLst>
            <pc:docMk/>
            <pc:sldMk cId="2220128231" sldId="302"/>
            <ac:spMk id="18" creationId="{682FA048-00D6-48C4-9DC8-58D434E99597}"/>
          </ac:spMkLst>
        </pc:spChg>
        <pc:spChg chg="mod">
          <ac:chgData name="FERNANDO CASTAÑO HERNANDEZ" userId="b2a651b8-f41d-4f3f-9b64-79e217430945" providerId="ADAL" clId="{78FDAB79-9055-4F5B-8AE3-C4FAF01CBB17}" dt="2022-01-27T19:02:23.240" v="5502" actId="5793"/>
          <ac:spMkLst>
            <pc:docMk/>
            <pc:sldMk cId="2220128231" sldId="302"/>
            <ac:spMk id="19" creationId="{CE723F7E-7C33-478B-88F4-9B18932E6F42}"/>
          </ac:spMkLst>
        </pc:spChg>
        <pc:picChg chg="mod">
          <ac:chgData name="FERNANDO CASTAÑO HERNANDEZ" userId="b2a651b8-f41d-4f3f-9b64-79e217430945" providerId="ADAL" clId="{78FDAB79-9055-4F5B-8AE3-C4FAF01CBB17}" dt="2022-01-27T19:02:38.011" v="5503" actId="1076"/>
          <ac:picMkLst>
            <pc:docMk/>
            <pc:sldMk cId="2220128231" sldId="302"/>
            <ac:picMk id="2" creationId="{DA6244A4-CB4E-41C4-AF48-CCC6461BBFD9}"/>
          </ac:picMkLst>
        </pc:picChg>
        <pc:picChg chg="del">
          <ac:chgData name="FERNANDO CASTAÑO HERNANDEZ" userId="b2a651b8-f41d-4f3f-9b64-79e217430945" providerId="ADAL" clId="{78FDAB79-9055-4F5B-8AE3-C4FAF01CBB17}" dt="2022-01-27T18:46:04.327" v="5188" actId="478"/>
          <ac:picMkLst>
            <pc:docMk/>
            <pc:sldMk cId="2220128231" sldId="302"/>
            <ac:picMk id="21" creationId="{E0269469-58BE-46A3-9B24-932F2719EAA8}"/>
          </ac:picMkLst>
        </pc:picChg>
      </pc:sldChg>
      <pc:sldChg chg="addSp delSp modSp mod addAnim delAnim modAnim">
        <pc:chgData name="FERNANDO CASTAÑO HERNANDEZ" userId="b2a651b8-f41d-4f3f-9b64-79e217430945" providerId="ADAL" clId="{78FDAB79-9055-4F5B-8AE3-C4FAF01CBB17}" dt="2022-01-27T19:23:56.011" v="5644"/>
        <pc:sldMkLst>
          <pc:docMk/>
          <pc:sldMk cId="843910117" sldId="303"/>
        </pc:sldMkLst>
        <pc:spChg chg="add del mod topLvl">
          <ac:chgData name="FERNANDO CASTAÑO HERNANDEZ" userId="b2a651b8-f41d-4f3f-9b64-79e217430945" providerId="ADAL" clId="{78FDAB79-9055-4F5B-8AE3-C4FAF01CBB17}" dt="2022-01-26T21:06:26.898" v="1213" actId="20577"/>
          <ac:spMkLst>
            <pc:docMk/>
            <pc:sldMk cId="843910117" sldId="303"/>
            <ac:spMk id="26" creationId="{E83A6854-8327-4768-AB5D-18BE716ABA54}"/>
          </ac:spMkLst>
        </pc:spChg>
        <pc:spChg chg="topLvl">
          <ac:chgData name="FERNANDO CASTAÑO HERNANDEZ" userId="b2a651b8-f41d-4f3f-9b64-79e217430945" providerId="ADAL" clId="{78FDAB79-9055-4F5B-8AE3-C4FAF01CBB17}" dt="2022-01-26T21:06:19.163" v="1192" actId="478"/>
          <ac:spMkLst>
            <pc:docMk/>
            <pc:sldMk cId="843910117" sldId="303"/>
            <ac:spMk id="27" creationId="{43042817-6045-4AE8-90FD-9C8904ADEBC1}"/>
          </ac:spMkLst>
        </pc:spChg>
        <pc:grpChg chg="add del">
          <ac:chgData name="FERNANDO CASTAÑO HERNANDEZ" userId="b2a651b8-f41d-4f3f-9b64-79e217430945" providerId="ADAL" clId="{78FDAB79-9055-4F5B-8AE3-C4FAF01CBB17}" dt="2022-01-26T21:06:20.485" v="1193" actId="478"/>
          <ac:grpSpMkLst>
            <pc:docMk/>
            <pc:sldMk cId="843910117" sldId="303"/>
            <ac:grpSpMk id="6" creationId="{AD8910E1-4212-3042-893E-8F1EE24D68F1}"/>
          </ac:grpSpMkLst>
        </pc:grpChg>
        <pc:picChg chg="mod">
          <ac:chgData name="FERNANDO CASTAÑO HERNANDEZ" userId="b2a651b8-f41d-4f3f-9b64-79e217430945" providerId="ADAL" clId="{78FDAB79-9055-4F5B-8AE3-C4FAF01CBB17}" dt="2022-01-26T20:50:51.068" v="1038" actId="166"/>
          <ac:picMkLst>
            <pc:docMk/>
            <pc:sldMk cId="843910117" sldId="303"/>
            <ac:picMk id="1040" creationId="{B69F7C8E-B660-45C9-B87C-F673C46889F2}"/>
          </ac:picMkLst>
        </pc:picChg>
      </pc:sldChg>
      <pc:sldChg chg="addSp delSp modSp mod addAnim delAnim modAnim">
        <pc:chgData name="FERNANDO CASTAÑO HERNANDEZ" userId="b2a651b8-f41d-4f3f-9b64-79e217430945" providerId="ADAL" clId="{78FDAB79-9055-4F5B-8AE3-C4FAF01CBB17}" dt="2022-01-27T19:24:04.187" v="5646"/>
        <pc:sldMkLst>
          <pc:docMk/>
          <pc:sldMk cId="2970080680" sldId="304"/>
        </pc:sldMkLst>
        <pc:spChg chg="del mod">
          <ac:chgData name="FERNANDO CASTAÑO HERNANDEZ" userId="b2a651b8-f41d-4f3f-9b64-79e217430945" providerId="ADAL" clId="{78FDAB79-9055-4F5B-8AE3-C4FAF01CBB17}" dt="2022-01-26T20:38:06.551" v="716" actId="478"/>
          <ac:spMkLst>
            <pc:docMk/>
            <pc:sldMk cId="2970080680" sldId="304"/>
            <ac:spMk id="2" creationId="{EF802A73-338C-49B9-A087-3758F5CC0C8C}"/>
          </ac:spMkLst>
        </pc:spChg>
        <pc:spChg chg="mod">
          <ac:chgData name="FERNANDO CASTAÑO HERNANDEZ" userId="b2a651b8-f41d-4f3f-9b64-79e217430945" providerId="ADAL" clId="{78FDAB79-9055-4F5B-8AE3-C4FAF01CBB17}" dt="2022-01-26T18:30:31.628" v="25" actId="1076"/>
          <ac:spMkLst>
            <pc:docMk/>
            <pc:sldMk cId="2970080680" sldId="304"/>
            <ac:spMk id="19" creationId="{8F910C36-1669-4E3A-85AE-B7CF337381C6}"/>
          </ac:spMkLst>
        </pc:spChg>
        <pc:spChg chg="mod">
          <ac:chgData name="FERNANDO CASTAÑO HERNANDEZ" userId="b2a651b8-f41d-4f3f-9b64-79e217430945" providerId="ADAL" clId="{78FDAB79-9055-4F5B-8AE3-C4FAF01CBB17}" dt="2022-01-26T20:43:39.228" v="827" actId="5793"/>
          <ac:spMkLst>
            <pc:docMk/>
            <pc:sldMk cId="2970080680" sldId="304"/>
            <ac:spMk id="20" creationId="{6679B5B5-82AF-4677-A792-EE6069ED6E79}"/>
          </ac:spMkLst>
        </pc:spChg>
        <pc:grpChg chg="add del mod">
          <ac:chgData name="FERNANDO CASTAÑO HERNANDEZ" userId="b2a651b8-f41d-4f3f-9b64-79e217430945" providerId="ADAL" clId="{78FDAB79-9055-4F5B-8AE3-C4FAF01CBB17}" dt="2022-01-26T20:44:34.213" v="855" actId="1076"/>
          <ac:grpSpMkLst>
            <pc:docMk/>
            <pc:sldMk cId="2970080680" sldId="304"/>
            <ac:grpSpMk id="7" creationId="{07F8BFF2-A880-8948-AC69-2BF520BE2A7E}"/>
          </ac:grpSpMkLst>
        </pc:grpChg>
        <pc:picChg chg="mod">
          <ac:chgData name="FERNANDO CASTAÑO HERNANDEZ" userId="b2a651b8-f41d-4f3f-9b64-79e217430945" providerId="ADAL" clId="{78FDAB79-9055-4F5B-8AE3-C4FAF01CBB17}" dt="2022-01-26T20:44:39.697" v="857" actId="1076"/>
          <ac:picMkLst>
            <pc:docMk/>
            <pc:sldMk cId="2970080680" sldId="304"/>
            <ac:picMk id="11" creationId="{E075F686-AA9C-499A-90AF-0ED046C870F6}"/>
          </ac:picMkLst>
        </pc:picChg>
        <pc:picChg chg="mod">
          <ac:chgData name="FERNANDO CASTAÑO HERNANDEZ" userId="b2a651b8-f41d-4f3f-9b64-79e217430945" providerId="ADAL" clId="{78FDAB79-9055-4F5B-8AE3-C4FAF01CBB17}" dt="2022-01-26T20:44:44.502" v="858" actId="1076"/>
          <ac:picMkLst>
            <pc:docMk/>
            <pc:sldMk cId="2970080680" sldId="304"/>
            <ac:picMk id="17" creationId="{E32322ED-1236-4438-AC0F-D9DE5DCFDE56}"/>
          </ac:picMkLst>
        </pc:picChg>
      </pc:sldChg>
      <pc:sldChg chg="addSp delSp modSp mod">
        <pc:chgData name="FERNANDO CASTAÑO HERNANDEZ" userId="b2a651b8-f41d-4f3f-9b64-79e217430945" providerId="ADAL" clId="{78FDAB79-9055-4F5B-8AE3-C4FAF01CBB17}" dt="2022-01-27T19:11:37.048" v="5533" actId="166"/>
        <pc:sldMkLst>
          <pc:docMk/>
          <pc:sldMk cId="1026414532" sldId="305"/>
        </pc:sldMkLst>
        <pc:spChg chg="mod">
          <ac:chgData name="FERNANDO CASTAÑO HERNANDEZ" userId="b2a651b8-f41d-4f3f-9b64-79e217430945" providerId="ADAL" clId="{78FDAB79-9055-4F5B-8AE3-C4FAF01CBB17}" dt="2022-01-27T18:48:27.161" v="5247" actId="1076"/>
          <ac:spMkLst>
            <pc:docMk/>
            <pc:sldMk cId="1026414532" sldId="305"/>
            <ac:spMk id="7" creationId="{187028AE-6F76-4EE5-B2D0-697C53CEEF03}"/>
          </ac:spMkLst>
        </pc:spChg>
        <pc:spChg chg="mod">
          <ac:chgData name="FERNANDO CASTAÑO HERNANDEZ" userId="b2a651b8-f41d-4f3f-9b64-79e217430945" providerId="ADAL" clId="{78FDAB79-9055-4F5B-8AE3-C4FAF01CBB17}" dt="2022-01-27T18:48:59.148" v="5250" actId="20577"/>
          <ac:spMkLst>
            <pc:docMk/>
            <pc:sldMk cId="1026414532" sldId="305"/>
            <ac:spMk id="8" creationId="{5E8D3A87-A198-485F-AAF7-C1A4D5E1F66E}"/>
          </ac:spMkLst>
        </pc:spChg>
        <pc:spChg chg="mod">
          <ac:chgData name="FERNANDO CASTAÑO HERNANDEZ" userId="b2a651b8-f41d-4f3f-9b64-79e217430945" providerId="ADAL" clId="{78FDAB79-9055-4F5B-8AE3-C4FAF01CBB17}" dt="2022-01-27T18:49:22.748" v="5253" actId="14100"/>
          <ac:spMkLst>
            <pc:docMk/>
            <pc:sldMk cId="1026414532" sldId="305"/>
            <ac:spMk id="10" creationId="{DFF0F055-73DE-4CD5-A3FB-E07296A9B853}"/>
          </ac:spMkLst>
        </pc:spChg>
        <pc:spChg chg="del">
          <ac:chgData name="FERNANDO CASTAÑO HERNANDEZ" userId="b2a651b8-f41d-4f3f-9b64-79e217430945" providerId="ADAL" clId="{78FDAB79-9055-4F5B-8AE3-C4FAF01CBB17}" dt="2022-01-27T12:34:47.707" v="4299" actId="478"/>
          <ac:spMkLst>
            <pc:docMk/>
            <pc:sldMk cId="1026414532" sldId="305"/>
            <ac:spMk id="11" creationId="{A3A119ED-59F4-4E8D-B3D3-119C695BE108}"/>
          </ac:spMkLst>
        </pc:spChg>
        <pc:spChg chg="add mod ord">
          <ac:chgData name="FERNANDO CASTAÑO HERNANDEZ" userId="b2a651b8-f41d-4f3f-9b64-79e217430945" providerId="ADAL" clId="{78FDAB79-9055-4F5B-8AE3-C4FAF01CBB17}" dt="2022-01-27T19:11:37.048" v="5533" actId="166"/>
          <ac:spMkLst>
            <pc:docMk/>
            <pc:sldMk cId="1026414532" sldId="305"/>
            <ac:spMk id="13" creationId="{EB8823EE-DE8A-4BCB-96F3-384850BF3E36}"/>
          </ac:spMkLst>
        </pc:spChg>
        <pc:picChg chg="del mod">
          <ac:chgData name="FERNANDO CASTAÑO HERNANDEZ" userId="b2a651b8-f41d-4f3f-9b64-79e217430945" providerId="ADAL" clId="{78FDAB79-9055-4F5B-8AE3-C4FAF01CBB17}" dt="2022-01-27T19:11:18.016" v="5529" actId="478"/>
          <ac:picMkLst>
            <pc:docMk/>
            <pc:sldMk cId="1026414532" sldId="305"/>
            <ac:picMk id="2" creationId="{FC3AA1DA-A31F-4A63-92E0-86EF4E1D7FF9}"/>
          </ac:picMkLst>
        </pc:picChg>
        <pc:picChg chg="mod">
          <ac:chgData name="FERNANDO CASTAÑO HERNANDEZ" userId="b2a651b8-f41d-4f3f-9b64-79e217430945" providerId="ADAL" clId="{78FDAB79-9055-4F5B-8AE3-C4FAF01CBB17}" dt="2022-01-27T18:50:22.256" v="5257" actId="1076"/>
          <ac:picMkLst>
            <pc:docMk/>
            <pc:sldMk cId="1026414532" sldId="305"/>
            <ac:picMk id="6" creationId="{68F9E072-EA38-4CA4-A7E3-6CC661357038}"/>
          </ac:picMkLst>
        </pc:picChg>
        <pc:picChg chg="del">
          <ac:chgData name="FERNANDO CASTAÑO HERNANDEZ" userId="b2a651b8-f41d-4f3f-9b64-79e217430945" providerId="ADAL" clId="{78FDAB79-9055-4F5B-8AE3-C4FAF01CBB17}" dt="2022-01-27T18:41:03.935" v="4836" actId="478"/>
          <ac:picMkLst>
            <pc:docMk/>
            <pc:sldMk cId="1026414532" sldId="305"/>
            <ac:picMk id="21" creationId="{E0269469-58BE-46A3-9B24-932F2719EAA8}"/>
          </ac:picMkLst>
        </pc:picChg>
        <pc:picChg chg="add mod">
          <ac:chgData name="FERNANDO CASTAÑO HERNANDEZ" userId="b2a651b8-f41d-4f3f-9b64-79e217430945" providerId="ADAL" clId="{78FDAB79-9055-4F5B-8AE3-C4FAF01CBB17}" dt="2022-01-27T19:11:32.803" v="5532" actId="1076"/>
          <ac:picMkLst>
            <pc:docMk/>
            <pc:sldMk cId="1026414532" sldId="305"/>
            <ac:picMk id="2050" creationId="{1CF76783-B794-4164-B32A-C3E9182C7D0B}"/>
          </ac:picMkLst>
        </pc:picChg>
      </pc:sldChg>
      <pc:sldChg chg="addSp delSp modSp mod">
        <pc:chgData name="FERNANDO CASTAÑO HERNANDEZ" userId="b2a651b8-f41d-4f3f-9b64-79e217430945" providerId="ADAL" clId="{78FDAB79-9055-4F5B-8AE3-C4FAF01CBB17}" dt="2022-01-27T19:16:14.860" v="5568" actId="1076"/>
        <pc:sldMkLst>
          <pc:docMk/>
          <pc:sldMk cId="2624915019" sldId="306"/>
        </pc:sldMkLst>
        <pc:spChg chg="mod">
          <ac:chgData name="FERNANDO CASTAÑO HERNANDEZ" userId="b2a651b8-f41d-4f3f-9b64-79e217430945" providerId="ADAL" clId="{78FDAB79-9055-4F5B-8AE3-C4FAF01CBB17}" dt="2022-01-27T18:51:23.665" v="5266" actId="20577"/>
          <ac:spMkLst>
            <pc:docMk/>
            <pc:sldMk cId="2624915019" sldId="306"/>
            <ac:spMk id="6" creationId="{D8BFF60E-1B3C-423C-AFBA-95EE5A10F543}"/>
          </ac:spMkLst>
        </pc:spChg>
        <pc:spChg chg="mod">
          <ac:chgData name="FERNANDO CASTAÑO HERNANDEZ" userId="b2a651b8-f41d-4f3f-9b64-79e217430945" providerId="ADAL" clId="{78FDAB79-9055-4F5B-8AE3-C4FAF01CBB17}" dt="2022-01-27T18:51:37.147" v="5269" actId="14100"/>
          <ac:spMkLst>
            <pc:docMk/>
            <pc:sldMk cId="2624915019" sldId="306"/>
            <ac:spMk id="7" creationId="{CF7FEA45-90D9-400F-AE70-EC96AA476BAF}"/>
          </ac:spMkLst>
        </pc:spChg>
        <pc:spChg chg="mod">
          <ac:chgData name="FERNANDO CASTAÑO HERNANDEZ" userId="b2a651b8-f41d-4f3f-9b64-79e217430945" providerId="ADAL" clId="{78FDAB79-9055-4F5B-8AE3-C4FAF01CBB17}" dt="2022-01-27T18:51:25.432" v="5268" actId="20577"/>
          <ac:spMkLst>
            <pc:docMk/>
            <pc:sldMk cId="2624915019" sldId="306"/>
            <ac:spMk id="8" creationId="{9BAA0BA2-364D-465E-B976-7839E1B842F7}"/>
          </ac:spMkLst>
        </pc:spChg>
        <pc:spChg chg="del">
          <ac:chgData name="FERNANDO CASTAÑO HERNANDEZ" userId="b2a651b8-f41d-4f3f-9b64-79e217430945" providerId="ADAL" clId="{78FDAB79-9055-4F5B-8AE3-C4FAF01CBB17}" dt="2022-01-27T12:38:21.060" v="4401" actId="478"/>
          <ac:spMkLst>
            <pc:docMk/>
            <pc:sldMk cId="2624915019" sldId="306"/>
            <ac:spMk id="9" creationId="{CBAA54B8-61CE-4DB1-A811-E385C19AF35B}"/>
          </ac:spMkLst>
        </pc:spChg>
        <pc:spChg chg="add mod">
          <ac:chgData name="FERNANDO CASTAÑO HERNANDEZ" userId="b2a651b8-f41d-4f3f-9b64-79e217430945" providerId="ADAL" clId="{78FDAB79-9055-4F5B-8AE3-C4FAF01CBB17}" dt="2022-01-27T18:41:44.028" v="4919" actId="20577"/>
          <ac:spMkLst>
            <pc:docMk/>
            <pc:sldMk cId="2624915019" sldId="306"/>
            <ac:spMk id="13" creationId="{D519E773-9231-44C1-88D8-50544F524429}"/>
          </ac:spMkLst>
        </pc:spChg>
        <pc:picChg chg="mod">
          <ac:chgData name="FERNANDO CASTAÑO HERNANDEZ" userId="b2a651b8-f41d-4f3f-9b64-79e217430945" providerId="ADAL" clId="{78FDAB79-9055-4F5B-8AE3-C4FAF01CBB17}" dt="2022-01-27T19:09:20.474" v="5528" actId="1076"/>
          <ac:picMkLst>
            <pc:docMk/>
            <pc:sldMk cId="2624915019" sldId="306"/>
            <ac:picMk id="2" creationId="{F4A54AEA-DDE3-4D0B-8BC5-A7F20233DAAD}"/>
          </ac:picMkLst>
        </pc:picChg>
        <pc:picChg chg="del">
          <ac:chgData name="FERNANDO CASTAÑO HERNANDEZ" userId="b2a651b8-f41d-4f3f-9b64-79e217430945" providerId="ADAL" clId="{78FDAB79-9055-4F5B-8AE3-C4FAF01CBB17}" dt="2022-01-27T19:16:01.539" v="5562" actId="478"/>
          <ac:picMkLst>
            <pc:docMk/>
            <pc:sldMk cId="2624915019" sldId="306"/>
            <ac:picMk id="10" creationId="{AF923842-60B1-4BED-B884-6186EF1C308F}"/>
          </ac:picMkLst>
        </pc:picChg>
        <pc:picChg chg="add mod">
          <ac:chgData name="FERNANDO CASTAÑO HERNANDEZ" userId="b2a651b8-f41d-4f3f-9b64-79e217430945" providerId="ADAL" clId="{78FDAB79-9055-4F5B-8AE3-C4FAF01CBB17}" dt="2022-01-27T19:16:14.860" v="5568" actId="1076"/>
          <ac:picMkLst>
            <pc:docMk/>
            <pc:sldMk cId="2624915019" sldId="306"/>
            <ac:picMk id="15" creationId="{9C74E1A7-7F61-4AF4-8E1C-C673B476B7A0}"/>
          </ac:picMkLst>
        </pc:picChg>
        <pc:picChg chg="del">
          <ac:chgData name="FERNANDO CASTAÑO HERNANDEZ" userId="b2a651b8-f41d-4f3f-9b64-79e217430945" providerId="ADAL" clId="{78FDAB79-9055-4F5B-8AE3-C4FAF01CBB17}" dt="2022-01-27T18:41:36.074" v="4879" actId="478"/>
          <ac:picMkLst>
            <pc:docMk/>
            <pc:sldMk cId="2624915019" sldId="306"/>
            <ac:picMk id="21" creationId="{E0269469-58BE-46A3-9B24-932F2719EAA8}"/>
          </ac:picMkLst>
        </pc:picChg>
      </pc:sldChg>
      <pc:sldChg chg="addSp delSp modSp mod">
        <pc:chgData name="FERNANDO CASTAÑO HERNANDEZ" userId="b2a651b8-f41d-4f3f-9b64-79e217430945" providerId="ADAL" clId="{78FDAB79-9055-4F5B-8AE3-C4FAF01CBB17}" dt="2022-01-27T19:14:28.320" v="5548" actId="1076"/>
        <pc:sldMkLst>
          <pc:docMk/>
          <pc:sldMk cId="1796424202" sldId="308"/>
        </pc:sldMkLst>
        <pc:spChg chg="mod">
          <ac:chgData name="FERNANDO CASTAÑO HERNANDEZ" userId="b2a651b8-f41d-4f3f-9b64-79e217430945" providerId="ADAL" clId="{78FDAB79-9055-4F5B-8AE3-C4FAF01CBB17}" dt="2022-01-27T18:55:04.939" v="5341" actId="20577"/>
          <ac:spMkLst>
            <pc:docMk/>
            <pc:sldMk cId="1796424202" sldId="308"/>
            <ac:spMk id="6" creationId="{E2F5FB3F-A5C3-44D2-9E94-3A7E30F5B7AD}"/>
          </ac:spMkLst>
        </pc:spChg>
        <pc:spChg chg="mod">
          <ac:chgData name="FERNANDO CASTAÑO HERNANDEZ" userId="b2a651b8-f41d-4f3f-9b64-79e217430945" providerId="ADAL" clId="{78FDAB79-9055-4F5B-8AE3-C4FAF01CBB17}" dt="2022-01-27T18:57:38.295" v="5396" actId="1076"/>
          <ac:spMkLst>
            <pc:docMk/>
            <pc:sldMk cId="1796424202" sldId="308"/>
            <ac:spMk id="7" creationId="{C99FFF2E-F7F6-4B47-B2AE-908301A93931}"/>
          </ac:spMkLst>
        </pc:spChg>
        <pc:spChg chg="mod">
          <ac:chgData name="FERNANDO CASTAÑO HERNANDEZ" userId="b2a651b8-f41d-4f3f-9b64-79e217430945" providerId="ADAL" clId="{78FDAB79-9055-4F5B-8AE3-C4FAF01CBB17}" dt="2022-01-27T18:57:29.683" v="5394" actId="1076"/>
          <ac:spMkLst>
            <pc:docMk/>
            <pc:sldMk cId="1796424202" sldId="308"/>
            <ac:spMk id="8" creationId="{7B9B8C1B-FBAC-4FC7-A9AC-FF0A4165E360}"/>
          </ac:spMkLst>
        </pc:spChg>
        <pc:spChg chg="del">
          <ac:chgData name="FERNANDO CASTAÑO HERNANDEZ" userId="b2a651b8-f41d-4f3f-9b64-79e217430945" providerId="ADAL" clId="{78FDAB79-9055-4F5B-8AE3-C4FAF01CBB17}" dt="2022-01-27T12:13:27.290" v="2752" actId="478"/>
          <ac:spMkLst>
            <pc:docMk/>
            <pc:sldMk cId="1796424202" sldId="308"/>
            <ac:spMk id="9" creationId="{9790E7B6-8E10-44DE-BC5C-230D97894336}"/>
          </ac:spMkLst>
        </pc:spChg>
        <pc:spChg chg="add mod ord">
          <ac:chgData name="FERNANDO CASTAÑO HERNANDEZ" userId="b2a651b8-f41d-4f3f-9b64-79e217430945" providerId="ADAL" clId="{78FDAB79-9055-4F5B-8AE3-C4FAF01CBB17}" dt="2022-01-27T19:08:46.035" v="5526" actId="166"/>
          <ac:spMkLst>
            <pc:docMk/>
            <pc:sldMk cId="1796424202" sldId="308"/>
            <ac:spMk id="13" creationId="{F1DF1D69-C167-4416-84A5-194CF8A5CFF7}"/>
          </ac:spMkLst>
        </pc:spChg>
        <pc:picChg chg="add del">
          <ac:chgData name="FERNANDO CASTAÑO HERNANDEZ" userId="b2a651b8-f41d-4f3f-9b64-79e217430945" providerId="ADAL" clId="{78FDAB79-9055-4F5B-8AE3-C4FAF01CBB17}" dt="2022-01-27T19:08:13.792" v="5513" actId="478"/>
          <ac:picMkLst>
            <pc:docMk/>
            <pc:sldMk cId="1796424202" sldId="308"/>
            <ac:picMk id="2" creationId="{574A1DA4-C7F9-490A-B5E5-AFD092A44CD1}"/>
          </ac:picMkLst>
        </pc:picChg>
        <pc:picChg chg="del mod">
          <ac:chgData name="FERNANDO CASTAÑO HERNANDEZ" userId="b2a651b8-f41d-4f3f-9b64-79e217430945" providerId="ADAL" clId="{78FDAB79-9055-4F5B-8AE3-C4FAF01CBB17}" dt="2022-01-27T19:13:32.129" v="5539" actId="478"/>
          <ac:picMkLst>
            <pc:docMk/>
            <pc:sldMk cId="1796424202" sldId="308"/>
            <ac:picMk id="10" creationId="{A22C3EDA-9BEC-4620-9B1C-C0B33C3377C2}"/>
          </ac:picMkLst>
        </pc:picChg>
        <pc:picChg chg="add mod">
          <ac:chgData name="FERNANDO CASTAÑO HERNANDEZ" userId="b2a651b8-f41d-4f3f-9b64-79e217430945" providerId="ADAL" clId="{78FDAB79-9055-4F5B-8AE3-C4FAF01CBB17}" dt="2022-01-27T19:14:28.320" v="5548" actId="1076"/>
          <ac:picMkLst>
            <pc:docMk/>
            <pc:sldMk cId="1796424202" sldId="308"/>
            <ac:picMk id="16" creationId="{284FDD0F-222E-403C-B423-13BA69FB9A66}"/>
          </ac:picMkLst>
        </pc:picChg>
        <pc:picChg chg="add del">
          <ac:chgData name="FERNANDO CASTAÑO HERNANDEZ" userId="b2a651b8-f41d-4f3f-9b64-79e217430945" providerId="ADAL" clId="{78FDAB79-9055-4F5B-8AE3-C4FAF01CBB17}" dt="2022-01-27T18:44:23.098" v="5030" actId="478"/>
          <ac:picMkLst>
            <pc:docMk/>
            <pc:sldMk cId="1796424202" sldId="308"/>
            <ac:picMk id="21" creationId="{E0269469-58BE-46A3-9B24-932F2719EAA8}"/>
          </ac:picMkLst>
        </pc:picChg>
        <pc:picChg chg="add del mod">
          <ac:chgData name="FERNANDO CASTAÑO HERNANDEZ" userId="b2a651b8-f41d-4f3f-9b64-79e217430945" providerId="ADAL" clId="{78FDAB79-9055-4F5B-8AE3-C4FAF01CBB17}" dt="2022-01-27T19:07:52.110" v="5511"/>
          <ac:picMkLst>
            <pc:docMk/>
            <pc:sldMk cId="1796424202" sldId="308"/>
            <ac:picMk id="1026" creationId="{8E3AFC3E-44AC-43D9-B3E3-037307B3862B}"/>
          </ac:picMkLst>
        </pc:picChg>
        <pc:picChg chg="add mod">
          <ac:chgData name="FERNANDO CASTAÑO HERNANDEZ" userId="b2a651b8-f41d-4f3f-9b64-79e217430945" providerId="ADAL" clId="{78FDAB79-9055-4F5B-8AE3-C4FAF01CBB17}" dt="2022-01-27T19:08:43.615" v="5525" actId="166"/>
          <ac:picMkLst>
            <pc:docMk/>
            <pc:sldMk cId="1796424202" sldId="308"/>
            <ac:picMk id="1028" creationId="{01B2ABA0-00D8-40CA-86FE-381A52E6CEE9}"/>
          </ac:picMkLst>
        </pc:picChg>
      </pc:sldChg>
      <pc:sldChg chg="addSp delSp modSp mod">
        <pc:chgData name="FERNANDO CASTAÑO HERNANDEZ" userId="b2a651b8-f41d-4f3f-9b64-79e217430945" providerId="ADAL" clId="{78FDAB79-9055-4F5B-8AE3-C4FAF01CBB17}" dt="2022-01-27T19:15:01.233" v="5554" actId="1076"/>
        <pc:sldMkLst>
          <pc:docMk/>
          <pc:sldMk cId="654826367" sldId="309"/>
        </pc:sldMkLst>
        <pc:spChg chg="mod">
          <ac:chgData name="FERNANDO CASTAÑO HERNANDEZ" userId="b2a651b8-f41d-4f3f-9b64-79e217430945" providerId="ADAL" clId="{78FDAB79-9055-4F5B-8AE3-C4FAF01CBB17}" dt="2022-01-27T18:59:23.128" v="5429" actId="14100"/>
          <ac:spMkLst>
            <pc:docMk/>
            <pc:sldMk cId="654826367" sldId="309"/>
            <ac:spMk id="4" creationId="{888C2554-2699-4862-959D-4B940524F026}"/>
          </ac:spMkLst>
        </pc:spChg>
        <pc:spChg chg="add mod ord">
          <ac:chgData name="FERNANDO CASTAÑO HERNANDEZ" userId="b2a651b8-f41d-4f3f-9b64-79e217430945" providerId="ADAL" clId="{78FDAB79-9055-4F5B-8AE3-C4FAF01CBB17}" dt="2022-01-27T18:45:57.597" v="5187" actId="166"/>
          <ac:spMkLst>
            <pc:docMk/>
            <pc:sldMk cId="654826367" sldId="309"/>
            <ac:spMk id="13" creationId="{EFDEA887-5A02-4116-AF26-5642FFD14B5E}"/>
          </ac:spMkLst>
        </pc:spChg>
        <pc:spChg chg="mod">
          <ac:chgData name="FERNANDO CASTAÑO HERNANDEZ" userId="b2a651b8-f41d-4f3f-9b64-79e217430945" providerId="ADAL" clId="{78FDAB79-9055-4F5B-8AE3-C4FAF01CBB17}" dt="2022-01-27T18:59:27.434" v="5430" actId="14100"/>
          <ac:spMkLst>
            <pc:docMk/>
            <pc:sldMk cId="654826367" sldId="309"/>
            <ac:spMk id="18" creationId="{682FA048-00D6-48C4-9DC8-58D434E99597}"/>
          </ac:spMkLst>
        </pc:spChg>
        <pc:spChg chg="mod">
          <ac:chgData name="FERNANDO CASTAÑO HERNANDEZ" userId="b2a651b8-f41d-4f3f-9b64-79e217430945" providerId="ADAL" clId="{78FDAB79-9055-4F5B-8AE3-C4FAF01CBB17}" dt="2022-01-27T18:59:52.124" v="5433" actId="20577"/>
          <ac:spMkLst>
            <pc:docMk/>
            <pc:sldMk cId="654826367" sldId="309"/>
            <ac:spMk id="19" creationId="{CE723F7E-7C33-478B-88F4-9B18932E6F42}"/>
          </ac:spMkLst>
        </pc:spChg>
        <pc:picChg chg="mod ord">
          <ac:chgData name="FERNANDO CASTAÑO HERNANDEZ" userId="b2a651b8-f41d-4f3f-9b64-79e217430945" providerId="ADAL" clId="{78FDAB79-9055-4F5B-8AE3-C4FAF01CBB17}" dt="2022-01-27T19:02:52.537" v="5504" actId="1076"/>
          <ac:picMkLst>
            <pc:docMk/>
            <pc:sldMk cId="654826367" sldId="309"/>
            <ac:picMk id="2" creationId="{59800E4C-8159-4CC6-93E8-9DF90928F37D}"/>
          </ac:picMkLst>
        </pc:picChg>
        <pc:picChg chg="del">
          <ac:chgData name="FERNANDO CASTAÑO HERNANDEZ" userId="b2a651b8-f41d-4f3f-9b64-79e217430945" providerId="ADAL" clId="{78FDAB79-9055-4F5B-8AE3-C4FAF01CBB17}" dt="2022-01-27T19:14:36.974" v="5550" actId="478"/>
          <ac:picMkLst>
            <pc:docMk/>
            <pc:sldMk cId="654826367" sldId="309"/>
            <ac:picMk id="7" creationId="{95DAA54D-CD2E-44DB-B433-B8C0BB297C73}"/>
          </ac:picMkLst>
        </pc:picChg>
        <pc:picChg chg="add mod">
          <ac:chgData name="FERNANDO CASTAÑO HERNANDEZ" userId="b2a651b8-f41d-4f3f-9b64-79e217430945" providerId="ADAL" clId="{78FDAB79-9055-4F5B-8AE3-C4FAF01CBB17}" dt="2022-01-27T19:15:01.233" v="5554" actId="1076"/>
          <ac:picMkLst>
            <pc:docMk/>
            <pc:sldMk cId="654826367" sldId="309"/>
            <ac:picMk id="15" creationId="{579A9874-6AC4-42E6-8D3D-FB84C46294DD}"/>
          </ac:picMkLst>
        </pc:picChg>
        <pc:picChg chg="del">
          <ac:chgData name="FERNANDO CASTAÑO HERNANDEZ" userId="b2a651b8-f41d-4f3f-9b64-79e217430945" providerId="ADAL" clId="{78FDAB79-9055-4F5B-8AE3-C4FAF01CBB17}" dt="2022-01-27T18:45:13.701" v="5098" actId="478"/>
          <ac:picMkLst>
            <pc:docMk/>
            <pc:sldMk cId="654826367" sldId="309"/>
            <ac:picMk id="21" creationId="{E0269469-58BE-46A3-9B24-932F2719EAA8}"/>
          </ac:picMkLst>
        </pc:picChg>
      </pc:sldChg>
      <pc:sldChg chg="del ord">
        <pc:chgData name="FERNANDO CASTAÑO HERNANDEZ" userId="b2a651b8-f41d-4f3f-9b64-79e217430945" providerId="ADAL" clId="{78FDAB79-9055-4F5B-8AE3-C4FAF01CBB17}" dt="2022-01-27T11:55:57.135" v="1787" actId="47"/>
        <pc:sldMkLst>
          <pc:docMk/>
          <pc:sldMk cId="3746946329" sldId="310"/>
        </pc:sldMkLst>
      </pc:sldChg>
      <pc:sldChg chg="del">
        <pc:chgData name="FERNANDO CASTAÑO HERNANDEZ" userId="b2a651b8-f41d-4f3f-9b64-79e217430945" providerId="ADAL" clId="{78FDAB79-9055-4F5B-8AE3-C4FAF01CBB17}" dt="2022-01-27T11:58:24.313" v="1812" actId="47"/>
        <pc:sldMkLst>
          <pc:docMk/>
          <pc:sldMk cId="13168035" sldId="311"/>
        </pc:sldMkLst>
      </pc:sldChg>
      <pc:sldChg chg="del">
        <pc:chgData name="FERNANDO CASTAÑO HERNANDEZ" userId="b2a651b8-f41d-4f3f-9b64-79e217430945" providerId="ADAL" clId="{78FDAB79-9055-4F5B-8AE3-C4FAF01CBB17}" dt="2022-01-27T11:58:25.531" v="1813" actId="47"/>
        <pc:sldMkLst>
          <pc:docMk/>
          <pc:sldMk cId="3586125446" sldId="312"/>
        </pc:sldMkLst>
      </pc:sldChg>
      <pc:sldChg chg="del">
        <pc:chgData name="FERNANDO CASTAÑO HERNANDEZ" userId="b2a651b8-f41d-4f3f-9b64-79e217430945" providerId="ADAL" clId="{78FDAB79-9055-4F5B-8AE3-C4FAF01CBB17}" dt="2022-01-27T11:58:26.711" v="1814" actId="47"/>
        <pc:sldMkLst>
          <pc:docMk/>
          <pc:sldMk cId="998121696" sldId="313"/>
        </pc:sldMkLst>
      </pc:sldChg>
      <pc:sldChg chg="del">
        <pc:chgData name="FERNANDO CASTAÑO HERNANDEZ" userId="b2a651b8-f41d-4f3f-9b64-79e217430945" providerId="ADAL" clId="{78FDAB79-9055-4F5B-8AE3-C4FAF01CBB17}" dt="2022-01-27T11:58:30.296" v="1817" actId="47"/>
        <pc:sldMkLst>
          <pc:docMk/>
          <pc:sldMk cId="515366671" sldId="314"/>
        </pc:sldMkLst>
      </pc:sldChg>
      <pc:sldChg chg="del">
        <pc:chgData name="FERNANDO CASTAÑO HERNANDEZ" userId="b2a651b8-f41d-4f3f-9b64-79e217430945" providerId="ADAL" clId="{78FDAB79-9055-4F5B-8AE3-C4FAF01CBB17}" dt="2022-01-27T11:58:29.181" v="1816" actId="47"/>
        <pc:sldMkLst>
          <pc:docMk/>
          <pc:sldMk cId="2545348573" sldId="315"/>
        </pc:sldMkLst>
      </pc:sldChg>
      <pc:sldChg chg="del">
        <pc:chgData name="FERNANDO CASTAÑO HERNANDEZ" userId="b2a651b8-f41d-4f3f-9b64-79e217430945" providerId="ADAL" clId="{78FDAB79-9055-4F5B-8AE3-C4FAF01CBB17}" dt="2022-01-27T11:58:27.934" v="1815" actId="47"/>
        <pc:sldMkLst>
          <pc:docMk/>
          <pc:sldMk cId="1606691425" sldId="316"/>
        </pc:sldMkLst>
      </pc:sldChg>
      <pc:sldChg chg="del">
        <pc:chgData name="FERNANDO CASTAÑO HERNANDEZ" userId="b2a651b8-f41d-4f3f-9b64-79e217430945" providerId="ADAL" clId="{78FDAB79-9055-4F5B-8AE3-C4FAF01CBB17}" dt="2022-01-27T11:58:31.472" v="1818" actId="47"/>
        <pc:sldMkLst>
          <pc:docMk/>
          <pc:sldMk cId="1844466795" sldId="317"/>
        </pc:sldMkLst>
      </pc:sldChg>
      <pc:sldChg chg="mod modShow">
        <pc:chgData name="FERNANDO CASTAÑO HERNANDEZ" userId="b2a651b8-f41d-4f3f-9b64-79e217430945" providerId="ADAL" clId="{78FDAB79-9055-4F5B-8AE3-C4FAF01CBB17}" dt="2022-01-29T18:29:56.828" v="6089" actId="729"/>
        <pc:sldMkLst>
          <pc:docMk/>
          <pc:sldMk cId="2739964891" sldId="318"/>
        </pc:sldMkLst>
      </pc:sldChg>
      <pc:sldChg chg="new del ord">
        <pc:chgData name="FERNANDO CASTAÑO HERNANDEZ" userId="b2a651b8-f41d-4f3f-9b64-79e217430945" providerId="ADAL" clId="{78FDAB79-9055-4F5B-8AE3-C4FAF01CBB17}" dt="2022-01-27T11:56:13.709" v="1791" actId="47"/>
        <pc:sldMkLst>
          <pc:docMk/>
          <pc:sldMk cId="1676658006" sldId="319"/>
        </pc:sldMkLst>
      </pc:sldChg>
      <pc:sldChg chg="addSp modSp add del mod ord">
        <pc:chgData name="FERNANDO CASTAÑO HERNANDEZ" userId="b2a651b8-f41d-4f3f-9b64-79e217430945" providerId="ADAL" clId="{78FDAB79-9055-4F5B-8AE3-C4FAF01CBB17}" dt="2022-01-27T11:57:56.751" v="1809" actId="47"/>
        <pc:sldMkLst>
          <pc:docMk/>
          <pc:sldMk cId="130926778" sldId="320"/>
        </pc:sldMkLst>
        <pc:spChg chg="add mod">
          <ac:chgData name="FERNANDO CASTAÑO HERNANDEZ" userId="b2a651b8-f41d-4f3f-9b64-79e217430945" providerId="ADAL" clId="{78FDAB79-9055-4F5B-8AE3-C4FAF01CBB17}" dt="2022-01-27T11:55:53.178" v="1786"/>
          <ac:spMkLst>
            <pc:docMk/>
            <pc:sldMk cId="130926778" sldId="320"/>
            <ac:spMk id="40" creationId="{D67BF50F-6338-4C17-8120-35C934ADE1CE}"/>
          </ac:spMkLst>
        </pc:spChg>
        <pc:spChg chg="add mod">
          <ac:chgData name="FERNANDO CASTAÑO HERNANDEZ" userId="b2a651b8-f41d-4f3f-9b64-79e217430945" providerId="ADAL" clId="{78FDAB79-9055-4F5B-8AE3-C4FAF01CBB17}" dt="2022-01-27T11:55:53.178" v="1786"/>
          <ac:spMkLst>
            <pc:docMk/>
            <pc:sldMk cId="130926778" sldId="320"/>
            <ac:spMk id="42" creationId="{6CDB5766-2F69-45DE-B5D3-A089DEFA3115}"/>
          </ac:spMkLst>
        </pc:spChg>
        <pc:spChg chg="mod">
          <ac:chgData name="FERNANDO CASTAÑO HERNANDEZ" userId="b2a651b8-f41d-4f3f-9b64-79e217430945" providerId="ADAL" clId="{78FDAB79-9055-4F5B-8AE3-C4FAF01CBB17}" dt="2022-01-27T11:54:01.329" v="1698" actId="1076"/>
          <ac:spMkLst>
            <pc:docMk/>
            <pc:sldMk cId="130926778" sldId="320"/>
            <ac:spMk id="56" creationId="{FEEBAE02-2BBB-4E4F-B0F9-E91828243678}"/>
          </ac:spMkLst>
        </pc:spChg>
        <pc:spChg chg="mod">
          <ac:chgData name="FERNANDO CASTAÑO HERNANDEZ" userId="b2a651b8-f41d-4f3f-9b64-79e217430945" providerId="ADAL" clId="{78FDAB79-9055-4F5B-8AE3-C4FAF01CBB17}" dt="2022-01-27T11:55:15.146" v="1751" actId="1076"/>
          <ac:spMkLst>
            <pc:docMk/>
            <pc:sldMk cId="130926778" sldId="320"/>
            <ac:spMk id="65" creationId="{B7F6741A-79ED-4519-80A9-8A805F3AE821}"/>
          </ac:spMkLst>
        </pc:spChg>
        <pc:spChg chg="mod">
          <ac:chgData name="FERNANDO CASTAÑO HERNANDEZ" userId="b2a651b8-f41d-4f3f-9b64-79e217430945" providerId="ADAL" clId="{78FDAB79-9055-4F5B-8AE3-C4FAF01CBB17}" dt="2022-01-27T11:55:19.076" v="1752" actId="1076"/>
          <ac:spMkLst>
            <pc:docMk/>
            <pc:sldMk cId="130926778" sldId="320"/>
            <ac:spMk id="83" creationId="{A66032AC-020C-4349-9C3A-D218096777FC}"/>
          </ac:spMkLst>
        </pc:spChg>
        <pc:spChg chg="mod">
          <ac:chgData name="FERNANDO CASTAÑO HERNANDEZ" userId="b2a651b8-f41d-4f3f-9b64-79e217430945" providerId="ADAL" clId="{78FDAB79-9055-4F5B-8AE3-C4FAF01CBB17}" dt="2022-01-27T11:55:06.364" v="1749" actId="1076"/>
          <ac:spMkLst>
            <pc:docMk/>
            <pc:sldMk cId="130926778" sldId="320"/>
            <ac:spMk id="84" creationId="{25FCE782-0B52-42A3-9C20-91145BED6297}"/>
          </ac:spMkLst>
        </pc:spChg>
        <pc:spChg chg="mod">
          <ac:chgData name="FERNANDO CASTAÑO HERNANDEZ" userId="b2a651b8-f41d-4f3f-9b64-79e217430945" providerId="ADAL" clId="{78FDAB79-9055-4F5B-8AE3-C4FAF01CBB17}" dt="2022-01-27T11:55:01.044" v="1748" actId="1076"/>
          <ac:spMkLst>
            <pc:docMk/>
            <pc:sldMk cId="130926778" sldId="320"/>
            <ac:spMk id="85" creationId="{DB8AEA5B-D6A8-4D26-B339-D66429C480EC}"/>
          </ac:spMkLst>
        </pc:spChg>
        <pc:spChg chg="mod">
          <ac:chgData name="FERNANDO CASTAÑO HERNANDEZ" userId="b2a651b8-f41d-4f3f-9b64-79e217430945" providerId="ADAL" clId="{78FDAB79-9055-4F5B-8AE3-C4FAF01CBB17}" dt="2022-01-27T11:55:43.396" v="1785" actId="1076"/>
          <ac:spMkLst>
            <pc:docMk/>
            <pc:sldMk cId="130926778" sldId="320"/>
            <ac:spMk id="86" creationId="{C955B9A6-D304-4200-972B-6F0357E887FD}"/>
          </ac:spMkLst>
        </pc:spChg>
        <pc:picChg chg="mod">
          <ac:chgData name="FERNANDO CASTAÑO HERNANDEZ" userId="b2a651b8-f41d-4f3f-9b64-79e217430945" providerId="ADAL" clId="{78FDAB79-9055-4F5B-8AE3-C4FAF01CBB17}" dt="2022-01-27T11:54:26.541" v="1739" actId="1076"/>
          <ac:picMkLst>
            <pc:docMk/>
            <pc:sldMk cId="130926778" sldId="320"/>
            <ac:picMk id="1030" creationId="{311ECE48-15F0-4425-B913-6FF2F096804F}"/>
          </ac:picMkLst>
        </pc:picChg>
        <pc:picChg chg="mod">
          <ac:chgData name="FERNANDO CASTAÑO HERNANDEZ" userId="b2a651b8-f41d-4f3f-9b64-79e217430945" providerId="ADAL" clId="{78FDAB79-9055-4F5B-8AE3-C4FAF01CBB17}" dt="2022-01-27T11:55:08.756" v="1750" actId="1076"/>
          <ac:picMkLst>
            <pc:docMk/>
            <pc:sldMk cId="130926778" sldId="320"/>
            <ac:picMk id="1032" creationId="{EDBC4873-D11D-4C30-9FAC-C114852749AF}"/>
          </ac:picMkLst>
        </pc:picChg>
        <pc:picChg chg="mod">
          <ac:chgData name="FERNANDO CASTAÑO HERNANDEZ" userId="b2a651b8-f41d-4f3f-9b64-79e217430945" providerId="ADAL" clId="{78FDAB79-9055-4F5B-8AE3-C4FAF01CBB17}" dt="2022-01-27T11:54:57.542" v="1747" actId="1076"/>
          <ac:picMkLst>
            <pc:docMk/>
            <pc:sldMk cId="130926778" sldId="320"/>
            <ac:picMk id="1034" creationId="{F65FC21A-0C66-4E12-9510-096455F57D11}"/>
          </ac:picMkLst>
        </pc:picChg>
        <pc:picChg chg="mod">
          <ac:chgData name="FERNANDO CASTAÑO HERNANDEZ" userId="b2a651b8-f41d-4f3f-9b64-79e217430945" providerId="ADAL" clId="{78FDAB79-9055-4F5B-8AE3-C4FAF01CBB17}" dt="2022-01-27T11:54:29.293" v="1740" actId="1076"/>
          <ac:picMkLst>
            <pc:docMk/>
            <pc:sldMk cId="130926778" sldId="320"/>
            <ac:picMk id="1036" creationId="{53E2CD31-0041-4915-BC85-0F0CBC80B402}"/>
          </ac:picMkLst>
        </pc:picChg>
      </pc:sldChg>
      <pc:sldChg chg="delSp modSp add mod">
        <pc:chgData name="FERNANDO CASTAÑO HERNANDEZ" userId="b2a651b8-f41d-4f3f-9b64-79e217430945" providerId="ADAL" clId="{78FDAB79-9055-4F5B-8AE3-C4FAF01CBB17}" dt="2022-01-27T11:58:15.674" v="1811" actId="1076"/>
        <pc:sldMkLst>
          <pc:docMk/>
          <pc:sldMk cId="2704900229" sldId="321"/>
        </pc:sldMkLst>
        <pc:spChg chg="del">
          <ac:chgData name="FERNANDO CASTAÑO HERNANDEZ" userId="b2a651b8-f41d-4f3f-9b64-79e217430945" providerId="ADAL" clId="{78FDAB79-9055-4F5B-8AE3-C4FAF01CBB17}" dt="2022-01-27T11:56:16.467" v="1792" actId="478"/>
          <ac:spMkLst>
            <pc:docMk/>
            <pc:sldMk cId="2704900229" sldId="321"/>
            <ac:spMk id="40" creationId="{D67BF50F-6338-4C17-8120-35C934ADE1CE}"/>
          </ac:spMkLst>
        </pc:spChg>
        <pc:spChg chg="del">
          <ac:chgData name="FERNANDO CASTAÑO HERNANDEZ" userId="b2a651b8-f41d-4f3f-9b64-79e217430945" providerId="ADAL" clId="{78FDAB79-9055-4F5B-8AE3-C4FAF01CBB17}" dt="2022-01-27T11:56:18.190" v="1793" actId="478"/>
          <ac:spMkLst>
            <pc:docMk/>
            <pc:sldMk cId="2704900229" sldId="321"/>
            <ac:spMk id="42" creationId="{6CDB5766-2F69-45DE-B5D3-A089DEFA3115}"/>
          </ac:spMkLst>
        </pc:spChg>
        <pc:picChg chg="mod ord">
          <ac:chgData name="FERNANDO CASTAÑO HERNANDEZ" userId="b2a651b8-f41d-4f3f-9b64-79e217430945" providerId="ADAL" clId="{78FDAB79-9055-4F5B-8AE3-C4FAF01CBB17}" dt="2022-01-27T11:57:09.949" v="1800" actId="1076"/>
          <ac:picMkLst>
            <pc:docMk/>
            <pc:sldMk cId="2704900229" sldId="321"/>
            <ac:picMk id="18" creationId="{AD408584-506E-4199-A353-07197DECFE31}"/>
          </ac:picMkLst>
        </pc:picChg>
        <pc:picChg chg="mod">
          <ac:chgData name="FERNANDO CASTAÑO HERNANDEZ" userId="b2a651b8-f41d-4f3f-9b64-79e217430945" providerId="ADAL" clId="{78FDAB79-9055-4F5B-8AE3-C4FAF01CBB17}" dt="2022-01-27T11:57:37.244" v="1806" actId="1076"/>
          <ac:picMkLst>
            <pc:docMk/>
            <pc:sldMk cId="2704900229" sldId="321"/>
            <ac:picMk id="35" creationId="{8EDEE9B5-9774-4755-B0D5-86E6966A8521}"/>
          </ac:picMkLst>
        </pc:picChg>
        <pc:picChg chg="mod">
          <ac:chgData name="FERNANDO CASTAÑO HERNANDEZ" userId="b2a651b8-f41d-4f3f-9b64-79e217430945" providerId="ADAL" clId="{78FDAB79-9055-4F5B-8AE3-C4FAF01CBB17}" dt="2022-01-27T11:57:16.037" v="1801" actId="1076"/>
          <ac:picMkLst>
            <pc:docMk/>
            <pc:sldMk cId="2704900229" sldId="321"/>
            <ac:picMk id="43" creationId="{B2B7B4AE-5817-41DE-AA4C-056B53CABAB1}"/>
          </ac:picMkLst>
        </pc:picChg>
        <pc:picChg chg="mod ord">
          <ac:chgData name="FERNANDO CASTAÑO HERNANDEZ" userId="b2a651b8-f41d-4f3f-9b64-79e217430945" providerId="ADAL" clId="{78FDAB79-9055-4F5B-8AE3-C4FAF01CBB17}" dt="2022-01-27T11:57:33.052" v="1805" actId="1076"/>
          <ac:picMkLst>
            <pc:docMk/>
            <pc:sldMk cId="2704900229" sldId="321"/>
            <ac:picMk id="66" creationId="{ECCE93AA-5A60-420B-A47F-37AF014013C0}"/>
          </ac:picMkLst>
        </pc:picChg>
        <pc:picChg chg="mod">
          <ac:chgData name="FERNANDO CASTAÑO HERNANDEZ" userId="b2a651b8-f41d-4f3f-9b64-79e217430945" providerId="ADAL" clId="{78FDAB79-9055-4F5B-8AE3-C4FAF01CBB17}" dt="2022-01-27T11:57:03.721" v="1798" actId="1076"/>
          <ac:picMkLst>
            <pc:docMk/>
            <pc:sldMk cId="2704900229" sldId="321"/>
            <ac:picMk id="88" creationId="{C05C99B9-CB37-42F5-A23C-4BE4692CFEA3}"/>
          </ac:picMkLst>
        </pc:picChg>
        <pc:picChg chg="mod">
          <ac:chgData name="FERNANDO CASTAÑO HERNANDEZ" userId="b2a651b8-f41d-4f3f-9b64-79e217430945" providerId="ADAL" clId="{78FDAB79-9055-4F5B-8AE3-C4FAF01CBB17}" dt="2022-01-27T11:58:15.674" v="1811" actId="1076"/>
          <ac:picMkLst>
            <pc:docMk/>
            <pc:sldMk cId="2704900229" sldId="321"/>
            <ac:picMk id="1026" creationId="{2848474F-0AFE-4BEC-B419-985AC8265B62}"/>
          </ac:picMkLst>
        </pc:picChg>
        <pc:picChg chg="mod">
          <ac:chgData name="FERNANDO CASTAÑO HERNANDEZ" userId="b2a651b8-f41d-4f3f-9b64-79e217430945" providerId="ADAL" clId="{78FDAB79-9055-4F5B-8AE3-C4FAF01CBB17}" dt="2022-01-27T11:58:05.881" v="1810" actId="1076"/>
          <ac:picMkLst>
            <pc:docMk/>
            <pc:sldMk cId="2704900229" sldId="321"/>
            <ac:picMk id="1028" creationId="{768BB87A-FD72-4D4C-9D60-3CB3687D1C89}"/>
          </ac:picMkLst>
        </pc:picChg>
      </pc:sldChg>
      <pc:sldChg chg="addSp modSp add mod">
        <pc:chgData name="FERNANDO CASTAÑO HERNANDEZ" userId="b2a651b8-f41d-4f3f-9b64-79e217430945" providerId="ADAL" clId="{78FDAB79-9055-4F5B-8AE3-C4FAF01CBB17}" dt="2022-01-29T17:15:40.609" v="5806" actId="20577"/>
        <pc:sldMkLst>
          <pc:docMk/>
          <pc:sldMk cId="3012679703" sldId="322"/>
        </pc:sldMkLst>
        <pc:spChg chg="add mod">
          <ac:chgData name="FERNANDO CASTAÑO HERNANDEZ" userId="b2a651b8-f41d-4f3f-9b64-79e217430945" providerId="ADAL" clId="{78FDAB79-9055-4F5B-8AE3-C4FAF01CBB17}" dt="2022-01-27T12:00:39.435" v="1976" actId="20577"/>
          <ac:spMkLst>
            <pc:docMk/>
            <pc:sldMk cId="3012679703" sldId="322"/>
            <ac:spMk id="40" creationId="{7971CE05-DEE9-40AB-AD7A-994199B8AC3C}"/>
          </ac:spMkLst>
        </pc:spChg>
        <pc:spChg chg="add mod">
          <ac:chgData name="FERNANDO CASTAÑO HERNANDEZ" userId="b2a651b8-f41d-4f3f-9b64-79e217430945" providerId="ADAL" clId="{78FDAB79-9055-4F5B-8AE3-C4FAF01CBB17}" dt="2022-01-27T12:06:10.672" v="2406" actId="20577"/>
          <ac:spMkLst>
            <pc:docMk/>
            <pc:sldMk cId="3012679703" sldId="322"/>
            <ac:spMk id="42" creationId="{32AA1761-846B-4530-A2FB-DD58EEED63EB}"/>
          </ac:spMkLst>
        </pc:spChg>
        <pc:spChg chg="add mod">
          <ac:chgData name="FERNANDO CASTAÑO HERNANDEZ" userId="b2a651b8-f41d-4f3f-9b64-79e217430945" providerId="ADAL" clId="{78FDAB79-9055-4F5B-8AE3-C4FAF01CBB17}" dt="2022-01-29T17:15:40.609" v="5806" actId="20577"/>
          <ac:spMkLst>
            <pc:docMk/>
            <pc:sldMk cId="3012679703" sldId="322"/>
            <ac:spMk id="44" creationId="{2439A9BB-7EAE-4673-B3DC-7D25B41606A5}"/>
          </ac:spMkLst>
        </pc:spChg>
        <pc:spChg chg="add mod">
          <ac:chgData name="FERNANDO CASTAÑO HERNANDEZ" userId="b2a651b8-f41d-4f3f-9b64-79e217430945" providerId="ADAL" clId="{78FDAB79-9055-4F5B-8AE3-C4FAF01CBB17}" dt="2022-01-27T12:05:26.219" v="2359" actId="20577"/>
          <ac:spMkLst>
            <pc:docMk/>
            <pc:sldMk cId="3012679703" sldId="322"/>
            <ac:spMk id="45" creationId="{E316A9F2-ABE2-4657-AAE1-9D8AAC2A49A6}"/>
          </ac:spMkLst>
        </pc:spChg>
        <pc:spChg chg="add mod">
          <ac:chgData name="FERNANDO CASTAÑO HERNANDEZ" userId="b2a651b8-f41d-4f3f-9b64-79e217430945" providerId="ADAL" clId="{78FDAB79-9055-4F5B-8AE3-C4FAF01CBB17}" dt="2022-01-27T12:08:25.770" v="2635" actId="20577"/>
          <ac:spMkLst>
            <pc:docMk/>
            <pc:sldMk cId="3012679703" sldId="322"/>
            <ac:spMk id="46" creationId="{0BE2BC23-22AC-4D46-ADD1-44B77671E2A7}"/>
          </ac:spMkLst>
        </pc:spChg>
        <pc:spChg chg="add mod">
          <ac:chgData name="FERNANDO CASTAÑO HERNANDEZ" userId="b2a651b8-f41d-4f3f-9b64-79e217430945" providerId="ADAL" clId="{78FDAB79-9055-4F5B-8AE3-C4FAF01CBB17}" dt="2022-01-27T12:09:24.651" v="2751" actId="14100"/>
          <ac:spMkLst>
            <pc:docMk/>
            <pc:sldMk cId="3012679703" sldId="322"/>
            <ac:spMk id="47" creationId="{6C874358-89B3-4897-8384-3B9C0AB7BBC0}"/>
          </ac:spMkLst>
        </pc:spChg>
        <pc:spChg chg="mod">
          <ac:chgData name="FERNANDO CASTAÑO HERNANDEZ" userId="b2a651b8-f41d-4f3f-9b64-79e217430945" providerId="ADAL" clId="{78FDAB79-9055-4F5B-8AE3-C4FAF01CBB17}" dt="2022-01-27T12:02:13.548" v="2113" actId="20577"/>
          <ac:spMkLst>
            <pc:docMk/>
            <pc:sldMk cId="3012679703" sldId="322"/>
            <ac:spMk id="94" creationId="{A78576F8-D2ED-4328-ABF3-393E973F58CB}"/>
          </ac:spMkLst>
        </pc:spChg>
      </pc:sldChg>
      <pc:sldChg chg="add">
        <pc:chgData name="FERNANDO CASTAÑO HERNANDEZ" userId="b2a651b8-f41d-4f3f-9b64-79e217430945" providerId="ADAL" clId="{78FDAB79-9055-4F5B-8AE3-C4FAF01CBB17}" dt="2022-01-27T11:58:39.374" v="1819"/>
        <pc:sldMkLst>
          <pc:docMk/>
          <pc:sldMk cId="2665443166" sldId="323"/>
        </pc:sldMkLst>
      </pc:sldChg>
      <pc:sldChg chg="modSp add mod">
        <pc:chgData name="FERNANDO CASTAÑO HERNANDEZ" userId="b2a651b8-f41d-4f3f-9b64-79e217430945" providerId="ADAL" clId="{78FDAB79-9055-4F5B-8AE3-C4FAF01CBB17}" dt="2022-01-27T12:37:50.630" v="4400" actId="20577"/>
        <pc:sldMkLst>
          <pc:docMk/>
          <pc:sldMk cId="1842008986" sldId="324"/>
        </pc:sldMkLst>
        <pc:spChg chg="mod">
          <ac:chgData name="FERNANDO CASTAÑO HERNANDEZ" userId="b2a651b8-f41d-4f3f-9b64-79e217430945" providerId="ADAL" clId="{78FDAB79-9055-4F5B-8AE3-C4FAF01CBB17}" dt="2022-01-27T12:35:50.762" v="4327" actId="20577"/>
          <ac:spMkLst>
            <pc:docMk/>
            <pc:sldMk cId="1842008986" sldId="324"/>
            <ac:spMk id="3" creationId="{7A2096CE-97A8-426E-8327-2BC67E2CA6C9}"/>
          </ac:spMkLst>
        </pc:spChg>
        <pc:spChg chg="mod">
          <ac:chgData name="FERNANDO CASTAÑO HERNANDEZ" userId="b2a651b8-f41d-4f3f-9b64-79e217430945" providerId="ADAL" clId="{78FDAB79-9055-4F5B-8AE3-C4FAF01CBB17}" dt="2022-01-27T12:37:27.897" v="4398" actId="20577"/>
          <ac:spMkLst>
            <pc:docMk/>
            <pc:sldMk cId="1842008986" sldId="324"/>
            <ac:spMk id="6" creationId="{800BAC26-AFD4-49E0-9512-F30FC04EBE21}"/>
          </ac:spMkLst>
        </pc:spChg>
        <pc:spChg chg="mod">
          <ac:chgData name="FERNANDO CASTAÑO HERNANDEZ" userId="b2a651b8-f41d-4f3f-9b64-79e217430945" providerId="ADAL" clId="{78FDAB79-9055-4F5B-8AE3-C4FAF01CBB17}" dt="2022-01-27T12:37:23.174" v="4397" actId="20577"/>
          <ac:spMkLst>
            <pc:docMk/>
            <pc:sldMk cId="1842008986" sldId="324"/>
            <ac:spMk id="7" creationId="{30CC6269-026F-495F-857A-FB0644A53ADD}"/>
          </ac:spMkLst>
        </pc:spChg>
        <pc:spChg chg="mod">
          <ac:chgData name="FERNANDO CASTAÑO HERNANDEZ" userId="b2a651b8-f41d-4f3f-9b64-79e217430945" providerId="ADAL" clId="{78FDAB79-9055-4F5B-8AE3-C4FAF01CBB17}" dt="2022-01-27T12:37:50.630" v="4400" actId="20577"/>
          <ac:spMkLst>
            <pc:docMk/>
            <pc:sldMk cId="1842008986" sldId="324"/>
            <ac:spMk id="10" creationId="{F2A1033B-36D2-4A5B-9562-FE831ECC7466}"/>
          </ac:spMkLst>
        </pc:spChg>
      </pc:sldChg>
      <pc:sldChg chg="modSp add mod ord">
        <pc:chgData name="FERNANDO CASTAÑO HERNANDEZ" userId="b2a651b8-f41d-4f3f-9b64-79e217430945" providerId="ADAL" clId="{78FDAB79-9055-4F5B-8AE3-C4FAF01CBB17}" dt="2022-01-27T12:47:34.770" v="4628" actId="20577"/>
        <pc:sldMkLst>
          <pc:docMk/>
          <pc:sldMk cId="254046423" sldId="325"/>
        </pc:sldMkLst>
        <pc:spChg chg="mod">
          <ac:chgData name="FERNANDO CASTAÑO HERNANDEZ" userId="b2a651b8-f41d-4f3f-9b64-79e217430945" providerId="ADAL" clId="{78FDAB79-9055-4F5B-8AE3-C4FAF01CBB17}" dt="2022-01-27T12:41:23.900" v="4435" actId="20577"/>
          <ac:spMkLst>
            <pc:docMk/>
            <pc:sldMk cId="254046423" sldId="325"/>
            <ac:spMk id="23" creationId="{17309222-9773-4367-B8FA-EC8EA532EADF}"/>
          </ac:spMkLst>
        </pc:spChg>
        <pc:spChg chg="mod">
          <ac:chgData name="FERNANDO CASTAÑO HERNANDEZ" userId="b2a651b8-f41d-4f3f-9b64-79e217430945" providerId="ADAL" clId="{78FDAB79-9055-4F5B-8AE3-C4FAF01CBB17}" dt="2022-01-27T12:42:05.823" v="4447" actId="255"/>
          <ac:spMkLst>
            <pc:docMk/>
            <pc:sldMk cId="254046423" sldId="325"/>
            <ac:spMk id="59" creationId="{40C4E841-CB16-43EE-B5B4-98793C6797C1}"/>
          </ac:spMkLst>
        </pc:spChg>
        <pc:spChg chg="mod">
          <ac:chgData name="FERNANDO CASTAÑO HERNANDEZ" userId="b2a651b8-f41d-4f3f-9b64-79e217430945" providerId="ADAL" clId="{78FDAB79-9055-4F5B-8AE3-C4FAF01CBB17}" dt="2022-01-27T12:44:33.434" v="4486" actId="20577"/>
          <ac:spMkLst>
            <pc:docMk/>
            <pc:sldMk cId="254046423" sldId="325"/>
            <ac:spMk id="71" creationId="{813E88CE-6190-4450-A088-2E5E24EC4EB7}"/>
          </ac:spMkLst>
        </pc:spChg>
        <pc:spChg chg="mod">
          <ac:chgData name="FERNANDO CASTAÑO HERNANDEZ" userId="b2a651b8-f41d-4f3f-9b64-79e217430945" providerId="ADAL" clId="{78FDAB79-9055-4F5B-8AE3-C4FAF01CBB17}" dt="2022-01-27T12:42:16.522" v="4452" actId="20577"/>
          <ac:spMkLst>
            <pc:docMk/>
            <pc:sldMk cId="254046423" sldId="325"/>
            <ac:spMk id="72" creationId="{3EB11234-B962-4F54-B36C-38E960B583C9}"/>
          </ac:spMkLst>
        </pc:spChg>
        <pc:spChg chg="mod">
          <ac:chgData name="FERNANDO CASTAÑO HERNANDEZ" userId="b2a651b8-f41d-4f3f-9b64-79e217430945" providerId="ADAL" clId="{78FDAB79-9055-4F5B-8AE3-C4FAF01CBB17}" dt="2022-01-27T12:44:52.106" v="4488" actId="20577"/>
          <ac:spMkLst>
            <pc:docMk/>
            <pc:sldMk cId="254046423" sldId="325"/>
            <ac:spMk id="87" creationId="{E3A7B65D-9C4A-4CF0-AF3B-BA3E00612F98}"/>
          </ac:spMkLst>
        </pc:spChg>
        <pc:spChg chg="mod">
          <ac:chgData name="FERNANDO CASTAÑO HERNANDEZ" userId="b2a651b8-f41d-4f3f-9b64-79e217430945" providerId="ADAL" clId="{78FDAB79-9055-4F5B-8AE3-C4FAF01CBB17}" dt="2022-01-27T12:47:34.770" v="4628" actId="20577"/>
          <ac:spMkLst>
            <pc:docMk/>
            <pc:sldMk cId="254046423" sldId="325"/>
            <ac:spMk id="90" creationId="{38C2AA7D-16DF-42CC-8641-DA9C534CD2D3}"/>
          </ac:spMkLst>
        </pc:spChg>
      </pc:sldChg>
      <pc:sldChg chg="add">
        <pc:chgData name="FERNANDO CASTAÑO HERNANDEZ" userId="b2a651b8-f41d-4f3f-9b64-79e217430945" providerId="ADAL" clId="{78FDAB79-9055-4F5B-8AE3-C4FAF01CBB17}" dt="2022-01-27T11:58:42.500" v="1822"/>
        <pc:sldMkLst>
          <pc:docMk/>
          <pc:sldMk cId="2654112168" sldId="326"/>
        </pc:sldMkLst>
      </pc:sldChg>
      <pc:sldChg chg="modSp add mod ord">
        <pc:chgData name="FERNANDO CASTAÑO HERNANDEZ" userId="b2a651b8-f41d-4f3f-9b64-79e217430945" providerId="ADAL" clId="{78FDAB79-9055-4F5B-8AE3-C4FAF01CBB17}" dt="2022-01-27T12:54:50.971" v="4772" actId="20577"/>
        <pc:sldMkLst>
          <pc:docMk/>
          <pc:sldMk cId="2096883232" sldId="327"/>
        </pc:sldMkLst>
        <pc:spChg chg="mod">
          <ac:chgData name="FERNANDO CASTAÑO HERNANDEZ" userId="b2a651b8-f41d-4f3f-9b64-79e217430945" providerId="ADAL" clId="{78FDAB79-9055-4F5B-8AE3-C4FAF01CBB17}" dt="2022-01-27T12:51:39.372" v="4745" actId="20577"/>
          <ac:spMkLst>
            <pc:docMk/>
            <pc:sldMk cId="2096883232" sldId="327"/>
            <ac:spMk id="40" creationId="{476FB0D8-01FC-3A42-A0B4-E5E829859C69}"/>
          </ac:spMkLst>
        </pc:spChg>
        <pc:spChg chg="mod">
          <ac:chgData name="FERNANDO CASTAÑO HERNANDEZ" userId="b2a651b8-f41d-4f3f-9b64-79e217430945" providerId="ADAL" clId="{78FDAB79-9055-4F5B-8AE3-C4FAF01CBB17}" dt="2022-01-27T12:51:44.340" v="4748" actId="20577"/>
          <ac:spMkLst>
            <pc:docMk/>
            <pc:sldMk cId="2096883232" sldId="327"/>
            <ac:spMk id="42" creationId="{BD9D398D-316F-4944-8E18-6C11871152E5}"/>
          </ac:spMkLst>
        </pc:spChg>
        <pc:spChg chg="mod">
          <ac:chgData name="FERNANDO CASTAÑO HERNANDEZ" userId="b2a651b8-f41d-4f3f-9b64-79e217430945" providerId="ADAL" clId="{78FDAB79-9055-4F5B-8AE3-C4FAF01CBB17}" dt="2022-01-27T12:53:37.907" v="4752" actId="20577"/>
          <ac:spMkLst>
            <pc:docMk/>
            <pc:sldMk cId="2096883232" sldId="327"/>
            <ac:spMk id="44" creationId="{041BB64C-B976-D54C-865C-CA4B4374730B}"/>
          </ac:spMkLst>
        </pc:spChg>
        <pc:spChg chg="mod">
          <ac:chgData name="FERNANDO CASTAÑO HERNANDEZ" userId="b2a651b8-f41d-4f3f-9b64-79e217430945" providerId="ADAL" clId="{78FDAB79-9055-4F5B-8AE3-C4FAF01CBB17}" dt="2022-01-27T12:53:45.183" v="4755" actId="20577"/>
          <ac:spMkLst>
            <pc:docMk/>
            <pc:sldMk cId="2096883232" sldId="327"/>
            <ac:spMk id="45" creationId="{6D14CBD4-33FD-3642-B402-4FCB7D193266}"/>
          </ac:spMkLst>
        </pc:spChg>
        <pc:spChg chg="mod">
          <ac:chgData name="FERNANDO CASTAÑO HERNANDEZ" userId="b2a651b8-f41d-4f3f-9b64-79e217430945" providerId="ADAL" clId="{78FDAB79-9055-4F5B-8AE3-C4FAF01CBB17}" dt="2022-01-27T12:54:50.971" v="4772" actId="20577"/>
          <ac:spMkLst>
            <pc:docMk/>
            <pc:sldMk cId="2096883232" sldId="327"/>
            <ac:spMk id="46" creationId="{67F3BBF7-EA93-2142-94AD-8B420FA0D082}"/>
          </ac:spMkLst>
        </pc:spChg>
        <pc:spChg chg="mod">
          <ac:chgData name="FERNANDO CASTAÑO HERNANDEZ" userId="b2a651b8-f41d-4f3f-9b64-79e217430945" providerId="ADAL" clId="{78FDAB79-9055-4F5B-8AE3-C4FAF01CBB17}" dt="2022-01-27T12:54:28.507" v="4769" actId="20577"/>
          <ac:spMkLst>
            <pc:docMk/>
            <pc:sldMk cId="2096883232" sldId="327"/>
            <ac:spMk id="47" creationId="{4EFBF923-BD82-4D4E-A567-C59975F453B2}"/>
          </ac:spMkLst>
        </pc:spChg>
        <pc:spChg chg="mod">
          <ac:chgData name="FERNANDO CASTAÑO HERNANDEZ" userId="b2a651b8-f41d-4f3f-9b64-79e217430945" providerId="ADAL" clId="{78FDAB79-9055-4F5B-8AE3-C4FAF01CBB17}" dt="2022-01-27T12:51:22.862" v="4743" actId="20577"/>
          <ac:spMkLst>
            <pc:docMk/>
            <pc:sldMk cId="2096883232" sldId="327"/>
            <ac:spMk id="94" creationId="{A78576F8-D2ED-4328-ABF3-393E973F58CB}"/>
          </ac:spMkLst>
        </pc:spChg>
      </pc:sldChg>
      <pc:sldChg chg="add">
        <pc:chgData name="FERNANDO CASTAÑO HERNANDEZ" userId="b2a651b8-f41d-4f3f-9b64-79e217430945" providerId="ADAL" clId="{78FDAB79-9055-4F5B-8AE3-C4FAF01CBB17}" dt="2022-01-27T11:58:45.083" v="1824"/>
        <pc:sldMkLst>
          <pc:docMk/>
          <pc:sldMk cId="3407860895" sldId="328"/>
        </pc:sldMkLst>
      </pc:sldChg>
      <pc:sldChg chg="addSp modSp add mod ord">
        <pc:chgData name="FERNANDO CASTAÑO HERNANDEZ" userId="b2a651b8-f41d-4f3f-9b64-79e217430945" providerId="ADAL" clId="{78FDAB79-9055-4F5B-8AE3-C4FAF01CBB17}" dt="2022-01-29T17:11:58.029" v="5794" actId="207"/>
        <pc:sldMkLst>
          <pc:docMk/>
          <pc:sldMk cId="1748817875" sldId="329"/>
        </pc:sldMkLst>
        <pc:spChg chg="add mod">
          <ac:chgData name="FERNANDO CASTAÑO HERNANDEZ" userId="b2a651b8-f41d-4f3f-9b64-79e217430945" providerId="ADAL" clId="{78FDAB79-9055-4F5B-8AE3-C4FAF01CBB17}" dt="2022-01-27T12:20:24.269" v="3253" actId="20577"/>
          <ac:spMkLst>
            <pc:docMk/>
            <pc:sldMk cId="1748817875" sldId="329"/>
            <ac:spMk id="40" creationId="{DEF1BA4D-49B5-47DD-A232-76AFB2ADC944}"/>
          </ac:spMkLst>
        </pc:spChg>
        <pc:spChg chg="add mod">
          <ac:chgData name="FERNANDO CASTAÑO HERNANDEZ" userId="b2a651b8-f41d-4f3f-9b64-79e217430945" providerId="ADAL" clId="{78FDAB79-9055-4F5B-8AE3-C4FAF01CBB17}" dt="2022-01-27T12:22:40.764" v="3550" actId="20577"/>
          <ac:spMkLst>
            <pc:docMk/>
            <pc:sldMk cId="1748817875" sldId="329"/>
            <ac:spMk id="42" creationId="{70506B9A-33F6-4B04-A434-9AE727686017}"/>
          </ac:spMkLst>
        </pc:spChg>
        <pc:spChg chg="add mod">
          <ac:chgData name="FERNANDO CASTAÑO HERNANDEZ" userId="b2a651b8-f41d-4f3f-9b64-79e217430945" providerId="ADAL" clId="{78FDAB79-9055-4F5B-8AE3-C4FAF01CBB17}" dt="2022-01-27T12:29:30.527" v="4133" actId="20577"/>
          <ac:spMkLst>
            <pc:docMk/>
            <pc:sldMk cId="1748817875" sldId="329"/>
            <ac:spMk id="44" creationId="{64BD1F8E-ACC0-4A41-95E1-5A3395FE7E1D}"/>
          </ac:spMkLst>
        </pc:spChg>
        <pc:spChg chg="add mod">
          <ac:chgData name="FERNANDO CASTAÑO HERNANDEZ" userId="b2a651b8-f41d-4f3f-9b64-79e217430945" providerId="ADAL" clId="{78FDAB79-9055-4F5B-8AE3-C4FAF01CBB17}" dt="2022-01-27T12:25:37.925" v="3802" actId="20577"/>
          <ac:spMkLst>
            <pc:docMk/>
            <pc:sldMk cId="1748817875" sldId="329"/>
            <ac:spMk id="45" creationId="{8DE34434-BE9E-4468-B295-5DCDCACA8421}"/>
          </ac:spMkLst>
        </pc:spChg>
        <pc:spChg chg="add mod">
          <ac:chgData name="FERNANDO CASTAÑO HERNANDEZ" userId="b2a651b8-f41d-4f3f-9b64-79e217430945" providerId="ADAL" clId="{78FDAB79-9055-4F5B-8AE3-C4FAF01CBB17}" dt="2022-01-27T12:27:18.043" v="3960" actId="21"/>
          <ac:spMkLst>
            <pc:docMk/>
            <pc:sldMk cId="1748817875" sldId="329"/>
            <ac:spMk id="46" creationId="{F026A53D-3005-4565-865D-2B70AFE983CC}"/>
          </ac:spMkLst>
        </pc:spChg>
        <pc:spChg chg="add mod">
          <ac:chgData name="FERNANDO CASTAÑO HERNANDEZ" userId="b2a651b8-f41d-4f3f-9b64-79e217430945" providerId="ADAL" clId="{78FDAB79-9055-4F5B-8AE3-C4FAF01CBB17}" dt="2022-01-27T12:30:27.515" v="4167" actId="20577"/>
          <ac:spMkLst>
            <pc:docMk/>
            <pc:sldMk cId="1748817875" sldId="329"/>
            <ac:spMk id="47" creationId="{C1625022-5ACF-43E4-8CE7-37869C20DD83}"/>
          </ac:spMkLst>
        </pc:spChg>
        <pc:spChg chg="mod">
          <ac:chgData name="FERNANDO CASTAÑO HERNANDEZ" userId="b2a651b8-f41d-4f3f-9b64-79e217430945" providerId="ADAL" clId="{78FDAB79-9055-4F5B-8AE3-C4FAF01CBB17}" dt="2022-01-29T17:11:58.029" v="5794" actId="207"/>
          <ac:spMkLst>
            <pc:docMk/>
            <pc:sldMk cId="1748817875" sldId="329"/>
            <ac:spMk id="94" creationId="{A78576F8-D2ED-4328-ABF3-393E973F58CB}"/>
          </ac:spMkLst>
        </pc:spChg>
      </pc:sldChg>
      <pc:sldChg chg="add ord">
        <pc:chgData name="FERNANDO CASTAÑO HERNANDEZ" userId="b2a651b8-f41d-4f3f-9b64-79e217430945" providerId="ADAL" clId="{78FDAB79-9055-4F5B-8AE3-C4FAF01CBB17}" dt="2022-01-27T12:33:13.877" v="4292"/>
        <pc:sldMkLst>
          <pc:docMk/>
          <pc:sldMk cId="3610732830" sldId="330"/>
        </pc:sldMkLst>
      </pc:sldChg>
      <pc:sldChg chg="add ord">
        <pc:chgData name="FERNANDO CASTAÑO HERNANDEZ" userId="b2a651b8-f41d-4f3f-9b64-79e217430945" providerId="ADAL" clId="{78FDAB79-9055-4F5B-8AE3-C4FAF01CBB17}" dt="2022-01-27T12:15:42.782" v="2800"/>
        <pc:sldMkLst>
          <pc:docMk/>
          <pc:sldMk cId="3122287037" sldId="331"/>
        </pc:sldMkLst>
      </pc:sldChg>
      <pc:sldChg chg="add">
        <pc:chgData name="FERNANDO CASTAÑO HERNANDEZ" userId="b2a651b8-f41d-4f3f-9b64-79e217430945" providerId="ADAL" clId="{78FDAB79-9055-4F5B-8AE3-C4FAF01CBB17}" dt="2022-01-27T11:58:50.221" v="1828"/>
        <pc:sldMkLst>
          <pc:docMk/>
          <pc:sldMk cId="3747248037" sldId="332"/>
        </pc:sldMkLst>
      </pc:sldChg>
      <pc:sldChg chg="add">
        <pc:chgData name="FERNANDO CASTAÑO HERNANDEZ" userId="b2a651b8-f41d-4f3f-9b64-79e217430945" providerId="ADAL" clId="{78FDAB79-9055-4F5B-8AE3-C4FAF01CBB17}" dt="2022-01-27T11:58:52.395" v="1829"/>
        <pc:sldMkLst>
          <pc:docMk/>
          <pc:sldMk cId="2072303242" sldId="333"/>
        </pc:sldMkLst>
      </pc:sldChg>
      <pc:sldChg chg="add">
        <pc:chgData name="FERNANDO CASTAÑO HERNANDEZ" userId="b2a651b8-f41d-4f3f-9b64-79e217430945" providerId="ADAL" clId="{78FDAB79-9055-4F5B-8AE3-C4FAF01CBB17}" dt="2022-01-27T11:58:52.593" v="1830"/>
        <pc:sldMkLst>
          <pc:docMk/>
          <pc:sldMk cId="3089663669" sldId="334"/>
        </pc:sldMkLst>
      </pc:sldChg>
      <pc:sldChg chg="modSp add mod ord">
        <pc:chgData name="FERNANDO CASTAÑO HERNANDEZ" userId="b2a651b8-f41d-4f3f-9b64-79e217430945" providerId="ADAL" clId="{78FDAB79-9055-4F5B-8AE3-C4FAF01CBB17}" dt="2022-01-27T12:33:09.336" v="4290"/>
        <pc:sldMkLst>
          <pc:docMk/>
          <pc:sldMk cId="3356560419" sldId="335"/>
        </pc:sldMkLst>
        <pc:spChg chg="mod">
          <ac:chgData name="FERNANDO CASTAÑO HERNANDEZ" userId="b2a651b8-f41d-4f3f-9b64-79e217430945" providerId="ADAL" clId="{78FDAB79-9055-4F5B-8AE3-C4FAF01CBB17}" dt="2022-01-27T12:32:30.233" v="4288" actId="20577"/>
          <ac:spMkLst>
            <pc:docMk/>
            <pc:sldMk cId="3356560419" sldId="335"/>
            <ac:spMk id="42" creationId="{219B0F60-1A5D-E544-85CF-6407B232B669}"/>
          </ac:spMkLst>
        </pc:spChg>
      </pc:sldChg>
      <pc:sldChg chg="add">
        <pc:chgData name="FERNANDO CASTAÑO HERNANDEZ" userId="b2a651b8-f41d-4f3f-9b64-79e217430945" providerId="ADAL" clId="{78FDAB79-9055-4F5B-8AE3-C4FAF01CBB17}" dt="2022-01-27T11:58:54.901" v="1832"/>
        <pc:sldMkLst>
          <pc:docMk/>
          <pc:sldMk cId="3308367556" sldId="336"/>
        </pc:sldMkLst>
      </pc:sldChg>
      <pc:sldChg chg="modSp mod">
        <pc:chgData name="FERNANDO CASTAÑO HERNANDEZ" userId="b2a651b8-f41d-4f3f-9b64-79e217430945" providerId="ADAL" clId="{78FDAB79-9055-4F5B-8AE3-C4FAF01CBB17}" dt="2022-01-29T17:20:39.133" v="5813" actId="1076"/>
        <pc:sldMkLst>
          <pc:docMk/>
          <pc:sldMk cId="1726766550" sldId="337"/>
        </pc:sldMkLst>
        <pc:spChg chg="mod">
          <ac:chgData name="FERNANDO CASTAÑO HERNANDEZ" userId="b2a651b8-f41d-4f3f-9b64-79e217430945" providerId="ADAL" clId="{78FDAB79-9055-4F5B-8AE3-C4FAF01CBB17}" dt="2022-01-29T17:20:22.584" v="5811" actId="196"/>
          <ac:spMkLst>
            <pc:docMk/>
            <pc:sldMk cId="1726766550" sldId="337"/>
            <ac:spMk id="19" creationId="{82EAE5BD-BBAD-44B8-9810-46ED7D5C04BC}"/>
          </ac:spMkLst>
        </pc:spChg>
        <pc:spChg chg="mod">
          <ac:chgData name="FERNANDO CASTAÑO HERNANDEZ" userId="b2a651b8-f41d-4f3f-9b64-79e217430945" providerId="ADAL" clId="{78FDAB79-9055-4F5B-8AE3-C4FAF01CBB17}" dt="2022-01-29T17:20:39.133" v="5813" actId="1076"/>
          <ac:spMkLst>
            <pc:docMk/>
            <pc:sldMk cId="1726766550" sldId="337"/>
            <ac:spMk id="23" creationId="{17309222-9773-4367-B8FA-EC8EA532EADF}"/>
          </ac:spMkLst>
        </pc:spChg>
        <pc:spChg chg="mod">
          <ac:chgData name="FERNANDO CASTAÑO HERNANDEZ" userId="b2a651b8-f41d-4f3f-9b64-79e217430945" providerId="ADAL" clId="{78FDAB79-9055-4F5B-8AE3-C4FAF01CBB17}" dt="2022-01-29T17:20:39.133" v="5813" actId="1076"/>
          <ac:spMkLst>
            <pc:docMk/>
            <pc:sldMk cId="1726766550" sldId="337"/>
            <ac:spMk id="24" creationId="{C358C408-0CC4-4D82-BE87-C5E51111E2F3}"/>
          </ac:spMkLst>
        </pc:spChg>
        <pc:spChg chg="mod">
          <ac:chgData name="FERNANDO CASTAÑO HERNANDEZ" userId="b2a651b8-f41d-4f3f-9b64-79e217430945" providerId="ADAL" clId="{78FDAB79-9055-4F5B-8AE3-C4FAF01CBB17}" dt="2022-01-29T17:14:53.183" v="5798" actId="207"/>
          <ac:spMkLst>
            <pc:docMk/>
            <pc:sldMk cId="1726766550" sldId="337"/>
            <ac:spMk id="33" creationId="{89B6D587-3708-4587-A96F-48C5D7B13DC2}"/>
          </ac:spMkLst>
        </pc:spChg>
        <pc:spChg chg="mod">
          <ac:chgData name="FERNANDO CASTAÑO HERNANDEZ" userId="b2a651b8-f41d-4f3f-9b64-79e217430945" providerId="ADAL" clId="{78FDAB79-9055-4F5B-8AE3-C4FAF01CBB17}" dt="2022-01-29T17:15:33.106" v="5801" actId="1076"/>
          <ac:spMkLst>
            <pc:docMk/>
            <pc:sldMk cId="1726766550" sldId="337"/>
            <ac:spMk id="59" creationId="{40C4E841-CB16-43EE-B5B4-98793C6797C1}"/>
          </ac:spMkLst>
        </pc:spChg>
        <pc:spChg chg="mod">
          <ac:chgData name="FERNANDO CASTAÑO HERNANDEZ" userId="b2a651b8-f41d-4f3f-9b64-79e217430945" providerId="ADAL" clId="{78FDAB79-9055-4F5B-8AE3-C4FAF01CBB17}" dt="2022-01-29T17:20:22.584" v="5811" actId="196"/>
          <ac:spMkLst>
            <pc:docMk/>
            <pc:sldMk cId="1726766550" sldId="337"/>
            <ac:spMk id="71" creationId="{813E88CE-6190-4450-A088-2E5E24EC4EB7}"/>
          </ac:spMkLst>
        </pc:spChg>
        <pc:spChg chg="mod">
          <ac:chgData name="FERNANDO CASTAÑO HERNANDEZ" userId="b2a651b8-f41d-4f3f-9b64-79e217430945" providerId="ADAL" clId="{78FDAB79-9055-4F5B-8AE3-C4FAF01CBB17}" dt="2022-01-29T17:20:39.133" v="5813" actId="1076"/>
          <ac:spMkLst>
            <pc:docMk/>
            <pc:sldMk cId="1726766550" sldId="337"/>
            <ac:spMk id="84" creationId="{25FCE782-0B52-42A3-9C20-91145BED6297}"/>
          </ac:spMkLst>
        </pc:spChg>
        <pc:spChg chg="mod">
          <ac:chgData name="FERNANDO CASTAÑO HERNANDEZ" userId="b2a651b8-f41d-4f3f-9b64-79e217430945" providerId="ADAL" clId="{78FDAB79-9055-4F5B-8AE3-C4FAF01CBB17}" dt="2022-01-29T17:20:22.584" v="5811" actId="196"/>
          <ac:spMkLst>
            <pc:docMk/>
            <pc:sldMk cId="1726766550" sldId="337"/>
            <ac:spMk id="85" creationId="{DB8AEA5B-D6A8-4D26-B339-D66429C480EC}"/>
          </ac:spMkLst>
        </pc:spChg>
        <pc:grpChg chg="mod">
          <ac:chgData name="FERNANDO CASTAÑO HERNANDEZ" userId="b2a651b8-f41d-4f3f-9b64-79e217430945" providerId="ADAL" clId="{78FDAB79-9055-4F5B-8AE3-C4FAF01CBB17}" dt="2022-01-27T18:37:36.393" v="4819" actId="1076"/>
          <ac:grpSpMkLst>
            <pc:docMk/>
            <pc:sldMk cId="1726766550" sldId="337"/>
            <ac:grpSpMk id="2" creationId="{50657D95-3AC0-DC4C-A90D-DB0E0D9FD4B9}"/>
          </ac:grpSpMkLst>
        </pc:grpChg>
        <pc:grpChg chg="mod">
          <ac:chgData name="FERNANDO CASTAÑO HERNANDEZ" userId="b2a651b8-f41d-4f3f-9b64-79e217430945" providerId="ADAL" clId="{78FDAB79-9055-4F5B-8AE3-C4FAF01CBB17}" dt="2022-01-29T17:20:22.584" v="5811" actId="196"/>
          <ac:grpSpMkLst>
            <pc:docMk/>
            <pc:sldMk cId="1726766550" sldId="337"/>
            <ac:grpSpMk id="3" creationId="{7D69126B-AC8A-EE43-BDE4-95854F6B07B4}"/>
          </ac:grpSpMkLst>
        </pc:grpChg>
        <pc:grpChg chg="mod">
          <ac:chgData name="FERNANDO CASTAÑO HERNANDEZ" userId="b2a651b8-f41d-4f3f-9b64-79e217430945" providerId="ADAL" clId="{78FDAB79-9055-4F5B-8AE3-C4FAF01CBB17}" dt="2022-01-29T17:20:39.133" v="5813" actId="1076"/>
          <ac:grpSpMkLst>
            <pc:docMk/>
            <pc:sldMk cId="1726766550" sldId="337"/>
            <ac:grpSpMk id="10" creationId="{381BFC03-EE2D-C24F-A37F-6A8DAD684413}"/>
          </ac:grpSpMkLst>
        </pc:grpChg>
        <pc:picChg chg="mod">
          <ac:chgData name="FERNANDO CASTAÑO HERNANDEZ" userId="b2a651b8-f41d-4f3f-9b64-79e217430945" providerId="ADAL" clId="{78FDAB79-9055-4F5B-8AE3-C4FAF01CBB17}" dt="2022-01-29T17:20:39.133" v="5813" actId="1076"/>
          <ac:picMkLst>
            <pc:docMk/>
            <pc:sldMk cId="1726766550" sldId="337"/>
            <ac:picMk id="27" creationId="{813B3D65-1724-4B2D-A71C-6BE79ACECBDC}"/>
          </ac:picMkLst>
        </pc:picChg>
        <pc:picChg chg="mod">
          <ac:chgData name="FERNANDO CASTAÑO HERNANDEZ" userId="b2a651b8-f41d-4f3f-9b64-79e217430945" providerId="ADAL" clId="{78FDAB79-9055-4F5B-8AE3-C4FAF01CBB17}" dt="2022-01-29T17:18:11.792" v="5809" actId="1076"/>
          <ac:picMkLst>
            <pc:docMk/>
            <pc:sldMk cId="1726766550" sldId="337"/>
            <ac:picMk id="35" creationId="{8EDEE9B5-9774-4755-B0D5-86E6966A8521}"/>
          </ac:picMkLst>
        </pc:picChg>
        <pc:picChg chg="mod">
          <ac:chgData name="FERNANDO CASTAÑO HERNANDEZ" userId="b2a651b8-f41d-4f3f-9b64-79e217430945" providerId="ADAL" clId="{78FDAB79-9055-4F5B-8AE3-C4FAF01CBB17}" dt="2022-01-29T17:20:22.584" v="5811" actId="196"/>
          <ac:picMkLst>
            <pc:docMk/>
            <pc:sldMk cId="1726766550" sldId="337"/>
            <ac:picMk id="43" creationId="{B2B7B4AE-5817-41DE-AA4C-056B53CABAB1}"/>
          </ac:picMkLst>
        </pc:picChg>
        <pc:picChg chg="mod">
          <ac:chgData name="FERNANDO CASTAÑO HERNANDEZ" userId="b2a651b8-f41d-4f3f-9b64-79e217430945" providerId="ADAL" clId="{78FDAB79-9055-4F5B-8AE3-C4FAF01CBB17}" dt="2022-01-27T18:37:36.393" v="4819" actId="1076"/>
          <ac:picMkLst>
            <pc:docMk/>
            <pc:sldMk cId="1726766550" sldId="337"/>
            <ac:picMk id="66" creationId="{ECCE93AA-5A60-420B-A47F-37AF014013C0}"/>
          </ac:picMkLst>
        </pc:picChg>
        <pc:picChg chg="mod">
          <ac:chgData name="FERNANDO CASTAÑO HERNANDEZ" userId="b2a651b8-f41d-4f3f-9b64-79e217430945" providerId="ADAL" clId="{78FDAB79-9055-4F5B-8AE3-C4FAF01CBB17}" dt="2022-01-27T18:37:36.393" v="4819" actId="1076"/>
          <ac:picMkLst>
            <pc:docMk/>
            <pc:sldMk cId="1726766550" sldId="337"/>
            <ac:picMk id="1030" creationId="{311ECE48-15F0-4425-B913-6FF2F096804F}"/>
          </ac:picMkLst>
        </pc:picChg>
        <pc:picChg chg="mod">
          <ac:chgData name="FERNANDO CASTAÑO HERNANDEZ" userId="b2a651b8-f41d-4f3f-9b64-79e217430945" providerId="ADAL" clId="{78FDAB79-9055-4F5B-8AE3-C4FAF01CBB17}" dt="2022-01-29T17:20:39.133" v="5813" actId="1076"/>
          <ac:picMkLst>
            <pc:docMk/>
            <pc:sldMk cId="1726766550" sldId="337"/>
            <ac:picMk id="1032" creationId="{EDBC4873-D11D-4C30-9FAC-C114852749AF}"/>
          </ac:picMkLst>
        </pc:picChg>
        <pc:picChg chg="mod">
          <ac:chgData name="FERNANDO CASTAÑO HERNANDEZ" userId="b2a651b8-f41d-4f3f-9b64-79e217430945" providerId="ADAL" clId="{78FDAB79-9055-4F5B-8AE3-C4FAF01CBB17}" dt="2022-01-29T17:20:22.584" v="5811" actId="196"/>
          <ac:picMkLst>
            <pc:docMk/>
            <pc:sldMk cId="1726766550" sldId="337"/>
            <ac:picMk id="1034" creationId="{F65FC21A-0C66-4E12-9510-096455F57D11}"/>
          </ac:picMkLst>
        </pc:picChg>
      </pc:sldChg>
      <pc:sldChg chg="delSp modSp add del mod delAnim modAnim modShow">
        <pc:chgData name="FERNANDO CASTAÑO HERNANDEZ" userId="b2a651b8-f41d-4f3f-9b64-79e217430945" providerId="ADAL" clId="{78FDAB79-9055-4F5B-8AE3-C4FAF01CBB17}" dt="2022-01-29T18:00:50.670" v="5832" actId="47"/>
        <pc:sldMkLst>
          <pc:docMk/>
          <pc:sldMk cId="1478608840" sldId="338"/>
        </pc:sldMkLst>
        <pc:spChg chg="mod">
          <ac:chgData name="FERNANDO CASTAÑO HERNANDEZ" userId="b2a651b8-f41d-4f3f-9b64-79e217430945" providerId="ADAL" clId="{78FDAB79-9055-4F5B-8AE3-C4FAF01CBB17}" dt="2022-01-27T19:18:41.532" v="5598" actId="1076"/>
          <ac:spMkLst>
            <pc:docMk/>
            <pc:sldMk cId="1478608840" sldId="338"/>
            <ac:spMk id="28" creationId="{9DE5E0E7-50E2-4851-A109-0E4806E84152}"/>
          </ac:spMkLst>
        </pc:spChg>
        <pc:spChg chg="mod">
          <ac:chgData name="FERNANDO CASTAÑO HERNANDEZ" userId="b2a651b8-f41d-4f3f-9b64-79e217430945" providerId="ADAL" clId="{78FDAB79-9055-4F5B-8AE3-C4FAF01CBB17}" dt="2022-01-27T19:18:48.723" v="5600" actId="1076"/>
          <ac:spMkLst>
            <pc:docMk/>
            <pc:sldMk cId="1478608840" sldId="338"/>
            <ac:spMk id="32" creationId="{A70EA1B5-0DDE-45E1-B1E7-B286E9EAE5B4}"/>
          </ac:spMkLst>
        </pc:spChg>
        <pc:spChg chg="mod">
          <ac:chgData name="FERNANDO CASTAÑO HERNANDEZ" userId="b2a651b8-f41d-4f3f-9b64-79e217430945" providerId="ADAL" clId="{78FDAB79-9055-4F5B-8AE3-C4FAF01CBB17}" dt="2022-01-27T19:18:38.039" v="5597" actId="1076"/>
          <ac:spMkLst>
            <pc:docMk/>
            <pc:sldMk cId="1478608840" sldId="338"/>
            <ac:spMk id="34" creationId="{5E43D488-2EE1-44D1-9194-FB07A6A09A3D}"/>
          </ac:spMkLst>
        </pc:spChg>
        <pc:spChg chg="mod">
          <ac:chgData name="FERNANDO CASTAÑO HERNANDEZ" userId="b2a651b8-f41d-4f3f-9b64-79e217430945" providerId="ADAL" clId="{78FDAB79-9055-4F5B-8AE3-C4FAF01CBB17}" dt="2022-01-27T19:18:30.133" v="5595" actId="1076"/>
          <ac:spMkLst>
            <pc:docMk/>
            <pc:sldMk cId="1478608840" sldId="338"/>
            <ac:spMk id="35" creationId="{3D6E4040-221C-4353-ACF3-B121DF7808FE}"/>
          </ac:spMkLst>
        </pc:spChg>
        <pc:spChg chg="mod">
          <ac:chgData name="FERNANDO CASTAÑO HERNANDEZ" userId="b2a651b8-f41d-4f3f-9b64-79e217430945" providerId="ADAL" clId="{78FDAB79-9055-4F5B-8AE3-C4FAF01CBB17}" dt="2022-01-27T19:18:33.677" v="5596" actId="1076"/>
          <ac:spMkLst>
            <pc:docMk/>
            <pc:sldMk cId="1478608840" sldId="338"/>
            <ac:spMk id="39" creationId="{6ECB7090-19B8-40A0-BB58-684E34CDAEDE}"/>
          </ac:spMkLst>
        </pc:spChg>
        <pc:spChg chg="mod">
          <ac:chgData name="FERNANDO CASTAÑO HERNANDEZ" userId="b2a651b8-f41d-4f3f-9b64-79e217430945" providerId="ADAL" clId="{78FDAB79-9055-4F5B-8AE3-C4FAF01CBB17}" dt="2022-01-27T19:18:44.554" v="5599" actId="1076"/>
          <ac:spMkLst>
            <pc:docMk/>
            <pc:sldMk cId="1478608840" sldId="338"/>
            <ac:spMk id="40" creationId="{188C2804-10A5-472C-9AA1-4E6D786D7B41}"/>
          </ac:spMkLst>
        </pc:spChg>
        <pc:grpChg chg="del">
          <ac:chgData name="FERNANDO CASTAÑO HERNANDEZ" userId="b2a651b8-f41d-4f3f-9b64-79e217430945" providerId="ADAL" clId="{78FDAB79-9055-4F5B-8AE3-C4FAF01CBB17}" dt="2022-01-27T19:18:15.681" v="5588" actId="478"/>
          <ac:grpSpMkLst>
            <pc:docMk/>
            <pc:sldMk cId="1478608840" sldId="338"/>
            <ac:grpSpMk id="2" creationId="{F64A9320-83ED-E74E-8009-BCD71A435FC0}"/>
          </ac:grpSpMkLst>
        </pc:grpChg>
        <pc:grpChg chg="del">
          <ac:chgData name="FERNANDO CASTAÑO HERNANDEZ" userId="b2a651b8-f41d-4f3f-9b64-79e217430945" providerId="ADAL" clId="{78FDAB79-9055-4F5B-8AE3-C4FAF01CBB17}" dt="2022-01-27T19:18:16.497" v="5589" actId="478"/>
          <ac:grpSpMkLst>
            <pc:docMk/>
            <pc:sldMk cId="1478608840" sldId="338"/>
            <ac:grpSpMk id="5" creationId="{7359F48F-80A4-1F4A-98B5-38AD0F0C64D3}"/>
          </ac:grpSpMkLst>
        </pc:grpChg>
        <pc:grpChg chg="del">
          <ac:chgData name="FERNANDO CASTAÑO HERNANDEZ" userId="b2a651b8-f41d-4f3f-9b64-79e217430945" providerId="ADAL" clId="{78FDAB79-9055-4F5B-8AE3-C4FAF01CBB17}" dt="2022-01-27T19:18:17.152" v="5590" actId="478"/>
          <ac:grpSpMkLst>
            <pc:docMk/>
            <pc:sldMk cId="1478608840" sldId="338"/>
            <ac:grpSpMk id="7" creationId="{D3F665E2-AD15-0948-BFAD-6EAC08BB259B}"/>
          </ac:grpSpMkLst>
        </pc:grpChg>
        <pc:grpChg chg="mod">
          <ac:chgData name="FERNANDO CASTAÑO HERNANDEZ" userId="b2a651b8-f41d-4f3f-9b64-79e217430945" providerId="ADAL" clId="{78FDAB79-9055-4F5B-8AE3-C4FAF01CBB17}" dt="2022-01-27T19:18:26.713" v="5594" actId="1076"/>
          <ac:grpSpMkLst>
            <pc:docMk/>
            <pc:sldMk cId="1478608840" sldId="338"/>
            <ac:grpSpMk id="8" creationId="{1D1F4B2B-F5AB-EB4D-9A9A-2692788AB89E}"/>
          </ac:grpSpMkLst>
        </pc:grpChg>
        <pc:grpChg chg="mod">
          <ac:chgData name="FERNANDO CASTAÑO HERNANDEZ" userId="b2a651b8-f41d-4f3f-9b64-79e217430945" providerId="ADAL" clId="{78FDAB79-9055-4F5B-8AE3-C4FAF01CBB17}" dt="2022-01-27T19:18:23.230" v="5592" actId="1076"/>
          <ac:grpSpMkLst>
            <pc:docMk/>
            <pc:sldMk cId="1478608840" sldId="338"/>
            <ac:grpSpMk id="9" creationId="{42FE50B9-3771-F34B-BB06-FC4878125DD8}"/>
          </ac:grpSpMkLst>
        </pc:grpChg>
        <pc:picChg chg="mod">
          <ac:chgData name="FERNANDO CASTAÑO HERNANDEZ" userId="b2a651b8-f41d-4f3f-9b64-79e217430945" providerId="ADAL" clId="{78FDAB79-9055-4F5B-8AE3-C4FAF01CBB17}" dt="2022-01-27T19:18:26.713" v="5594" actId="1076"/>
          <ac:picMkLst>
            <pc:docMk/>
            <pc:sldMk cId="1478608840" sldId="338"/>
            <ac:picMk id="1030" creationId="{18D1FDED-56C7-44D2-AE3F-71C9BE6F20DB}"/>
          </ac:picMkLst>
        </pc:picChg>
      </pc:sldChg>
      <pc:sldChg chg="delSp modSp add modAnim">
        <pc:chgData name="FERNANDO CASTAÑO HERNANDEZ" userId="b2a651b8-f41d-4f3f-9b64-79e217430945" providerId="ADAL" clId="{78FDAB79-9055-4F5B-8AE3-C4FAF01CBB17}" dt="2022-01-27T19:23:43.764" v="5640"/>
        <pc:sldMkLst>
          <pc:docMk/>
          <pc:sldMk cId="2976755504" sldId="339"/>
        </pc:sldMkLst>
        <pc:picChg chg="del">
          <ac:chgData name="FERNANDO CASTAÑO HERNANDEZ" userId="b2a651b8-f41d-4f3f-9b64-79e217430945" providerId="ADAL" clId="{78FDAB79-9055-4F5B-8AE3-C4FAF01CBB17}" dt="2022-01-27T19:20:02.707" v="5609" actId="478"/>
          <ac:picMkLst>
            <pc:docMk/>
            <pc:sldMk cId="2976755504" sldId="339"/>
            <ac:picMk id="5122" creationId="{35A759C9-7AF8-4F36-98E2-28572F08E3AE}"/>
          </ac:picMkLst>
        </pc:picChg>
        <pc:picChg chg="del">
          <ac:chgData name="FERNANDO CASTAÑO HERNANDEZ" userId="b2a651b8-f41d-4f3f-9b64-79e217430945" providerId="ADAL" clId="{78FDAB79-9055-4F5B-8AE3-C4FAF01CBB17}" dt="2022-01-27T19:20:03.176" v="5610" actId="478"/>
          <ac:picMkLst>
            <pc:docMk/>
            <pc:sldMk cId="2976755504" sldId="339"/>
            <ac:picMk id="5124" creationId="{EA86018A-14D4-4BBA-A167-73CB2D5BCF5A}"/>
          </ac:picMkLst>
        </pc:picChg>
        <pc:picChg chg="del">
          <ac:chgData name="FERNANDO CASTAÑO HERNANDEZ" userId="b2a651b8-f41d-4f3f-9b64-79e217430945" providerId="ADAL" clId="{78FDAB79-9055-4F5B-8AE3-C4FAF01CBB17}" dt="2022-01-27T19:20:03.831" v="5611" actId="478"/>
          <ac:picMkLst>
            <pc:docMk/>
            <pc:sldMk cId="2976755504" sldId="339"/>
            <ac:picMk id="5126" creationId="{F729EF52-D22E-4AEB-882F-F59A79E11D7B}"/>
          </ac:picMkLst>
        </pc:picChg>
        <pc:picChg chg="mod">
          <ac:chgData name="FERNANDO CASTAÑO HERNANDEZ" userId="b2a651b8-f41d-4f3f-9b64-79e217430945" providerId="ADAL" clId="{78FDAB79-9055-4F5B-8AE3-C4FAF01CBB17}" dt="2022-01-27T19:20:30.516" v="5617" actId="1076"/>
          <ac:picMkLst>
            <pc:docMk/>
            <pc:sldMk cId="2976755504" sldId="339"/>
            <ac:picMk id="5130" creationId="{90C5A701-6C5F-477A-AF57-F386B4EF954E}"/>
          </ac:picMkLst>
        </pc:picChg>
        <pc:picChg chg="mod">
          <ac:chgData name="FERNANDO CASTAÑO HERNANDEZ" userId="b2a651b8-f41d-4f3f-9b64-79e217430945" providerId="ADAL" clId="{78FDAB79-9055-4F5B-8AE3-C4FAF01CBB17}" dt="2022-01-27T19:20:34.072" v="5618" actId="1076"/>
          <ac:picMkLst>
            <pc:docMk/>
            <pc:sldMk cId="2976755504" sldId="339"/>
            <ac:picMk id="5132" creationId="{61F246B3-FE41-44F9-9268-887336FF1075}"/>
          </ac:picMkLst>
        </pc:picChg>
        <pc:picChg chg="mod">
          <ac:chgData name="FERNANDO CASTAÑO HERNANDEZ" userId="b2a651b8-f41d-4f3f-9b64-79e217430945" providerId="ADAL" clId="{78FDAB79-9055-4F5B-8AE3-C4FAF01CBB17}" dt="2022-01-27T19:20:27.905" v="5616" actId="1076"/>
          <ac:picMkLst>
            <pc:docMk/>
            <pc:sldMk cId="2976755504" sldId="339"/>
            <ac:picMk id="5134" creationId="{A5317DBC-9A6E-47D2-9539-2AF31145E07A}"/>
          </ac:picMkLst>
        </pc:picChg>
      </pc:sldChg>
      <pc:sldChg chg="addSp delSp modSp add del mod delAnim modAnim">
        <pc:chgData name="FERNANDO CASTAÑO HERNANDEZ" userId="b2a651b8-f41d-4f3f-9b64-79e217430945" providerId="ADAL" clId="{78FDAB79-9055-4F5B-8AE3-C4FAF01CBB17}" dt="2022-01-29T18:00:59.089" v="5833" actId="47"/>
        <pc:sldMkLst>
          <pc:docMk/>
          <pc:sldMk cId="2410883906" sldId="340"/>
        </pc:sldMkLst>
        <pc:spChg chg="del">
          <ac:chgData name="FERNANDO CASTAÑO HERNANDEZ" userId="b2a651b8-f41d-4f3f-9b64-79e217430945" providerId="ADAL" clId="{78FDAB79-9055-4F5B-8AE3-C4FAF01CBB17}" dt="2022-01-27T19:24:58.087" v="5658" actId="478"/>
          <ac:spMkLst>
            <pc:docMk/>
            <pc:sldMk cId="2410883906" sldId="340"/>
            <ac:spMk id="9" creationId="{30C4C0B8-6234-4658-ADD3-902D23A21929}"/>
          </ac:spMkLst>
        </pc:spChg>
        <pc:spChg chg="del">
          <ac:chgData name="FERNANDO CASTAÑO HERNANDEZ" userId="b2a651b8-f41d-4f3f-9b64-79e217430945" providerId="ADAL" clId="{78FDAB79-9055-4F5B-8AE3-C4FAF01CBB17}" dt="2022-01-27T19:24:58.087" v="5658" actId="478"/>
          <ac:spMkLst>
            <pc:docMk/>
            <pc:sldMk cId="2410883906" sldId="340"/>
            <ac:spMk id="22" creationId="{34A715E9-EAC0-4B48-84F2-64C75E4757C9}"/>
          </ac:spMkLst>
        </pc:spChg>
        <pc:spChg chg="del">
          <ac:chgData name="FERNANDO CASTAÑO HERNANDEZ" userId="b2a651b8-f41d-4f3f-9b64-79e217430945" providerId="ADAL" clId="{78FDAB79-9055-4F5B-8AE3-C4FAF01CBB17}" dt="2022-01-27T19:24:58.087" v="5658" actId="478"/>
          <ac:spMkLst>
            <pc:docMk/>
            <pc:sldMk cId="2410883906" sldId="340"/>
            <ac:spMk id="24" creationId="{6C34552C-27F2-4E5B-BA01-C604E7F7308C}"/>
          </ac:spMkLst>
        </pc:spChg>
        <pc:spChg chg="mod">
          <ac:chgData name="FERNANDO CASTAÑO HERNANDEZ" userId="b2a651b8-f41d-4f3f-9b64-79e217430945" providerId="ADAL" clId="{78FDAB79-9055-4F5B-8AE3-C4FAF01CBB17}" dt="2022-01-27T19:25:12.661" v="5659" actId="1076"/>
          <ac:spMkLst>
            <pc:docMk/>
            <pc:sldMk cId="2410883906" sldId="340"/>
            <ac:spMk id="25" creationId="{BCCD4659-B0EC-4ABB-B720-790BFA222634}"/>
          </ac:spMkLst>
        </pc:spChg>
        <pc:spChg chg="mod">
          <ac:chgData name="FERNANDO CASTAÑO HERNANDEZ" userId="b2a651b8-f41d-4f3f-9b64-79e217430945" providerId="ADAL" clId="{78FDAB79-9055-4F5B-8AE3-C4FAF01CBB17}" dt="2022-01-27T19:25:12.661" v="5659" actId="1076"/>
          <ac:spMkLst>
            <pc:docMk/>
            <pc:sldMk cId="2410883906" sldId="340"/>
            <ac:spMk id="26" creationId="{B7DA7B32-8CAF-419D-914F-FCD0982FB597}"/>
          </ac:spMkLst>
        </pc:spChg>
        <pc:spChg chg="mod">
          <ac:chgData name="FERNANDO CASTAÑO HERNANDEZ" userId="b2a651b8-f41d-4f3f-9b64-79e217430945" providerId="ADAL" clId="{78FDAB79-9055-4F5B-8AE3-C4FAF01CBB17}" dt="2022-01-27T19:25:12.661" v="5659" actId="1076"/>
          <ac:spMkLst>
            <pc:docMk/>
            <pc:sldMk cId="2410883906" sldId="340"/>
            <ac:spMk id="27" creationId="{4E15293D-6B4A-46B7-A5FC-5DB2B53E79BD}"/>
          </ac:spMkLst>
        </pc:spChg>
        <pc:spChg chg="mod">
          <ac:chgData name="FERNANDO CASTAÑO HERNANDEZ" userId="b2a651b8-f41d-4f3f-9b64-79e217430945" providerId="ADAL" clId="{78FDAB79-9055-4F5B-8AE3-C4FAF01CBB17}" dt="2022-01-27T19:25:12.661" v="5659" actId="1076"/>
          <ac:spMkLst>
            <pc:docMk/>
            <pc:sldMk cId="2410883906" sldId="340"/>
            <ac:spMk id="28" creationId="{B9BB2EAF-0851-4B64-8087-E64236EA640A}"/>
          </ac:spMkLst>
        </pc:spChg>
        <pc:picChg chg="add">
          <ac:chgData name="FERNANDO CASTAÑO HERNANDEZ" userId="b2a651b8-f41d-4f3f-9b64-79e217430945" providerId="ADAL" clId="{78FDAB79-9055-4F5B-8AE3-C4FAF01CBB17}" dt="2022-01-27T19:24:53.541" v="5657" actId="22"/>
          <ac:picMkLst>
            <pc:docMk/>
            <pc:sldMk cId="2410883906" sldId="340"/>
            <ac:picMk id="4" creationId="{4C26D018-1D8E-47D4-BC8C-352EB4AAB6A3}"/>
          </ac:picMkLst>
        </pc:picChg>
        <pc:picChg chg="del">
          <ac:chgData name="FERNANDO CASTAÑO HERNANDEZ" userId="b2a651b8-f41d-4f3f-9b64-79e217430945" providerId="ADAL" clId="{78FDAB79-9055-4F5B-8AE3-C4FAF01CBB17}" dt="2022-01-27T19:24:52.723" v="5656" actId="478"/>
          <ac:picMkLst>
            <pc:docMk/>
            <pc:sldMk cId="2410883906" sldId="340"/>
            <ac:picMk id="1028" creationId="{EA1E4872-067C-4027-BB53-2A4B5F04ED01}"/>
          </ac:picMkLst>
        </pc:picChg>
      </pc:sldChg>
      <pc:sldChg chg="add mod modShow">
        <pc:chgData name="FERNANDO CASTAÑO HERNANDEZ" userId="b2a651b8-f41d-4f3f-9b64-79e217430945" providerId="ADAL" clId="{78FDAB79-9055-4F5B-8AE3-C4FAF01CBB17}" dt="2022-01-27T19:26:23.154" v="5669" actId="729"/>
        <pc:sldMkLst>
          <pc:docMk/>
          <pc:sldMk cId="328225112" sldId="341"/>
        </pc:sldMkLst>
      </pc:sldChg>
      <pc:sldChg chg="modSp mod">
        <pc:chgData name="FERNANDO CASTAÑO HERNANDEZ" userId="b2a651b8-f41d-4f3f-9b64-79e217430945" providerId="ADAL" clId="{78FDAB79-9055-4F5B-8AE3-C4FAF01CBB17}" dt="2022-01-29T17:01:27.879" v="5760" actId="1076"/>
        <pc:sldMkLst>
          <pc:docMk/>
          <pc:sldMk cId="3523430436" sldId="344"/>
        </pc:sldMkLst>
        <pc:grpChg chg="mod">
          <ac:chgData name="FERNANDO CASTAÑO HERNANDEZ" userId="b2a651b8-f41d-4f3f-9b64-79e217430945" providerId="ADAL" clId="{78FDAB79-9055-4F5B-8AE3-C4FAF01CBB17}" dt="2022-01-29T17:01:27.879" v="5760" actId="1076"/>
          <ac:grpSpMkLst>
            <pc:docMk/>
            <pc:sldMk cId="3523430436" sldId="344"/>
            <ac:grpSpMk id="2" creationId="{F64A9320-83ED-E74E-8009-BCD71A435FC0}"/>
          </ac:grpSpMkLst>
        </pc:grpChg>
      </pc:sldChg>
      <pc:sldChg chg="delSp modSp mod">
        <pc:chgData name="FERNANDO CASTAÑO HERNANDEZ" userId="b2a651b8-f41d-4f3f-9b64-79e217430945" providerId="ADAL" clId="{78FDAB79-9055-4F5B-8AE3-C4FAF01CBB17}" dt="2022-01-29T17:02:32.268" v="5768" actId="1076"/>
        <pc:sldMkLst>
          <pc:docMk/>
          <pc:sldMk cId="69397011" sldId="345"/>
        </pc:sldMkLst>
        <pc:spChg chg="mod topLvl">
          <ac:chgData name="FERNANDO CASTAÑO HERNANDEZ" userId="b2a651b8-f41d-4f3f-9b64-79e217430945" providerId="ADAL" clId="{78FDAB79-9055-4F5B-8AE3-C4FAF01CBB17}" dt="2022-01-29T17:02:23.474" v="5766" actId="1076"/>
          <ac:spMkLst>
            <pc:docMk/>
            <pc:sldMk cId="69397011" sldId="345"/>
            <ac:spMk id="12" creationId="{7680DD69-817A-4200-B48E-F19ED2DF80F8}"/>
          </ac:spMkLst>
        </pc:spChg>
        <pc:spChg chg="mod topLvl">
          <ac:chgData name="FERNANDO CASTAÑO HERNANDEZ" userId="b2a651b8-f41d-4f3f-9b64-79e217430945" providerId="ADAL" clId="{78FDAB79-9055-4F5B-8AE3-C4FAF01CBB17}" dt="2022-01-29T17:02:19.087" v="5765" actId="1076"/>
          <ac:spMkLst>
            <pc:docMk/>
            <pc:sldMk cId="69397011" sldId="345"/>
            <ac:spMk id="26" creationId="{C888CF50-46B5-43A2-9CD3-2633A9F8AC79}"/>
          </ac:spMkLst>
        </pc:spChg>
        <pc:spChg chg="mod topLvl">
          <ac:chgData name="FERNANDO CASTAÑO HERNANDEZ" userId="b2a651b8-f41d-4f3f-9b64-79e217430945" providerId="ADAL" clId="{78FDAB79-9055-4F5B-8AE3-C4FAF01CBB17}" dt="2022-01-29T17:02:32.268" v="5768" actId="1076"/>
          <ac:spMkLst>
            <pc:docMk/>
            <pc:sldMk cId="69397011" sldId="345"/>
            <ac:spMk id="29" creationId="{92614894-A5C8-44CB-AEBD-ADC9A47315E8}"/>
          </ac:spMkLst>
        </pc:spChg>
        <pc:spChg chg="mod topLvl">
          <ac:chgData name="FERNANDO CASTAÑO HERNANDEZ" userId="b2a651b8-f41d-4f3f-9b64-79e217430945" providerId="ADAL" clId="{78FDAB79-9055-4F5B-8AE3-C4FAF01CBB17}" dt="2022-01-29T17:02:28.875" v="5767" actId="1076"/>
          <ac:spMkLst>
            <pc:docMk/>
            <pc:sldMk cId="69397011" sldId="345"/>
            <ac:spMk id="36" creationId="{B0A95BA3-3A8C-4B70-B49E-48BC9D0378A5}"/>
          </ac:spMkLst>
        </pc:spChg>
        <pc:grpChg chg="del mod">
          <ac:chgData name="FERNANDO CASTAÑO HERNANDEZ" userId="b2a651b8-f41d-4f3f-9b64-79e217430945" providerId="ADAL" clId="{78FDAB79-9055-4F5B-8AE3-C4FAF01CBB17}" dt="2022-01-29T17:02:16.267" v="5764" actId="165"/>
          <ac:grpSpMkLst>
            <pc:docMk/>
            <pc:sldMk cId="69397011" sldId="345"/>
            <ac:grpSpMk id="5" creationId="{7359F48F-80A4-1F4A-98B5-38AD0F0C64D3}"/>
          </ac:grpSpMkLst>
        </pc:grpChg>
      </pc:sldChg>
      <pc:sldChg chg="add del">
        <pc:chgData name="FERNANDO CASTAÑO HERNANDEZ" userId="b2a651b8-f41d-4f3f-9b64-79e217430945" providerId="ADAL" clId="{78FDAB79-9055-4F5B-8AE3-C4FAF01CBB17}" dt="2022-01-29T18:00:59.089" v="5833" actId="47"/>
        <pc:sldMkLst>
          <pc:docMk/>
          <pc:sldMk cId="1133271813" sldId="345"/>
        </pc:sldMkLst>
      </pc:sldChg>
      <pc:sldChg chg="delSp modSp mod">
        <pc:chgData name="FERNANDO CASTAÑO HERNANDEZ" userId="b2a651b8-f41d-4f3f-9b64-79e217430945" providerId="ADAL" clId="{78FDAB79-9055-4F5B-8AE3-C4FAF01CBB17}" dt="2022-01-29T17:04:35.020" v="5773" actId="1076"/>
        <pc:sldMkLst>
          <pc:docMk/>
          <pc:sldMk cId="3397810113" sldId="346"/>
        </pc:sldMkLst>
        <pc:spChg chg="mod topLvl">
          <ac:chgData name="FERNANDO CASTAÑO HERNANDEZ" userId="b2a651b8-f41d-4f3f-9b64-79e217430945" providerId="ADAL" clId="{78FDAB79-9055-4F5B-8AE3-C4FAF01CBB17}" dt="2022-01-29T17:02:44.841" v="5770" actId="165"/>
          <ac:spMkLst>
            <pc:docMk/>
            <pc:sldMk cId="3397810113" sldId="346"/>
            <ac:spMk id="3" creationId="{527E8CC2-78E0-41E1-B549-F48DF517B4AE}"/>
          </ac:spMkLst>
        </pc:spChg>
        <pc:spChg chg="mod topLvl">
          <ac:chgData name="FERNANDO CASTAÑO HERNANDEZ" userId="b2a651b8-f41d-4f3f-9b64-79e217430945" providerId="ADAL" clId="{78FDAB79-9055-4F5B-8AE3-C4FAF01CBB17}" dt="2022-01-29T17:04:27.054" v="5771" actId="1076"/>
          <ac:spMkLst>
            <pc:docMk/>
            <pc:sldMk cId="3397810113" sldId="346"/>
            <ac:spMk id="27" creationId="{B5F00629-D89C-4A6D-8782-9AAD89FE87EA}"/>
          </ac:spMkLst>
        </pc:spChg>
        <pc:spChg chg="mod topLvl">
          <ac:chgData name="FERNANDO CASTAÑO HERNANDEZ" userId="b2a651b8-f41d-4f3f-9b64-79e217430945" providerId="ADAL" clId="{78FDAB79-9055-4F5B-8AE3-C4FAF01CBB17}" dt="2022-01-29T17:04:35.020" v="5773" actId="1076"/>
          <ac:spMkLst>
            <pc:docMk/>
            <pc:sldMk cId="3397810113" sldId="346"/>
            <ac:spMk id="31" creationId="{84991BC8-C91B-4BA0-B7B8-F51AE917710C}"/>
          </ac:spMkLst>
        </pc:spChg>
        <pc:spChg chg="mod topLvl">
          <ac:chgData name="FERNANDO CASTAÑO HERNANDEZ" userId="b2a651b8-f41d-4f3f-9b64-79e217430945" providerId="ADAL" clId="{78FDAB79-9055-4F5B-8AE3-C4FAF01CBB17}" dt="2022-01-29T17:04:31.266" v="5772" actId="1076"/>
          <ac:spMkLst>
            <pc:docMk/>
            <pc:sldMk cId="3397810113" sldId="346"/>
            <ac:spMk id="38" creationId="{2B9EC20B-479E-4652-804D-6C6D88DEF53E}"/>
          </ac:spMkLst>
        </pc:spChg>
        <pc:grpChg chg="del mod">
          <ac:chgData name="FERNANDO CASTAÑO HERNANDEZ" userId="b2a651b8-f41d-4f3f-9b64-79e217430945" providerId="ADAL" clId="{78FDAB79-9055-4F5B-8AE3-C4FAF01CBB17}" dt="2022-01-29T17:02:44.841" v="5770" actId="165"/>
          <ac:grpSpMkLst>
            <pc:docMk/>
            <pc:sldMk cId="3397810113" sldId="346"/>
            <ac:grpSpMk id="7" creationId="{D3F665E2-AD15-0948-BFAD-6EAC08BB259B}"/>
          </ac:grpSpMkLst>
        </pc:grpChg>
      </pc:sldChg>
      <pc:sldChg chg="modSp mod">
        <pc:chgData name="FERNANDO CASTAÑO HERNANDEZ" userId="b2a651b8-f41d-4f3f-9b64-79e217430945" providerId="ADAL" clId="{78FDAB79-9055-4F5B-8AE3-C4FAF01CBB17}" dt="2022-01-29T17:05:36.402" v="5775" actId="1076"/>
        <pc:sldMkLst>
          <pc:docMk/>
          <pc:sldMk cId="3081590583" sldId="347"/>
        </pc:sldMkLst>
        <pc:spChg chg="mod">
          <ac:chgData name="FERNANDO CASTAÑO HERNANDEZ" userId="b2a651b8-f41d-4f3f-9b64-79e217430945" providerId="ADAL" clId="{78FDAB79-9055-4F5B-8AE3-C4FAF01CBB17}" dt="2022-01-29T17:05:36.402" v="5775" actId="1076"/>
          <ac:spMkLst>
            <pc:docMk/>
            <pc:sldMk cId="3081590583" sldId="347"/>
            <ac:spMk id="35" creationId="{3D6E4040-221C-4353-ACF3-B121DF7808FE}"/>
          </ac:spMkLst>
        </pc:spChg>
        <pc:picChg chg="mod">
          <ac:chgData name="FERNANDO CASTAÑO HERNANDEZ" userId="b2a651b8-f41d-4f3f-9b64-79e217430945" providerId="ADAL" clId="{78FDAB79-9055-4F5B-8AE3-C4FAF01CBB17}" dt="2022-01-29T17:05:32.598" v="5774" actId="1076"/>
          <ac:picMkLst>
            <pc:docMk/>
            <pc:sldMk cId="3081590583" sldId="347"/>
            <ac:picMk id="1030" creationId="{18D1FDED-56C7-44D2-AE3F-71C9BE6F20DB}"/>
          </ac:picMkLst>
        </pc:picChg>
      </pc:sldChg>
    </pc:docChg>
  </pc:docChgLst>
  <pc:docChgLst>
    <pc:chgData name="ERNESTO OVIEDO ARMENTIA" userId="S::eoviedo@educa.jcyl.es::75849d53-2d29-43e9-a767-d1e92e95b904" providerId="AD" clId="Web-{4E85E6AF-AE6A-4D28-A63C-E11517A1681A}"/>
    <pc:docChg chg="modSld">
      <pc:chgData name="ERNESTO OVIEDO ARMENTIA" userId="S::eoviedo@educa.jcyl.es::75849d53-2d29-43e9-a767-d1e92e95b904" providerId="AD" clId="Web-{4E85E6AF-AE6A-4D28-A63C-E11517A1681A}" dt="2022-01-19T11:34:16.616" v="12" actId="20577"/>
      <pc:docMkLst>
        <pc:docMk/>
      </pc:docMkLst>
      <pc:sldChg chg="modSp">
        <pc:chgData name="ERNESTO OVIEDO ARMENTIA" userId="S::eoviedo@educa.jcyl.es::75849d53-2d29-43e9-a767-d1e92e95b904" providerId="AD" clId="Web-{4E85E6AF-AE6A-4D28-A63C-E11517A1681A}" dt="2022-01-19T11:34:16.616" v="12" actId="20577"/>
        <pc:sldMkLst>
          <pc:docMk/>
          <pc:sldMk cId="85922840" sldId="281"/>
        </pc:sldMkLst>
        <pc:spChg chg="mod">
          <ac:chgData name="ERNESTO OVIEDO ARMENTIA" userId="S::eoviedo@educa.jcyl.es::75849d53-2d29-43e9-a767-d1e92e95b904" providerId="AD" clId="Web-{4E85E6AF-AE6A-4D28-A63C-E11517A1681A}" dt="2022-01-19T11:34:16.616" v="12" actId="20577"/>
          <ac:spMkLst>
            <pc:docMk/>
            <pc:sldMk cId="85922840" sldId="281"/>
            <ac:spMk id="3" creationId="{788F401E-0B60-48AA-AC5D-F55FA55B6B9C}"/>
          </ac:spMkLst>
        </pc:spChg>
      </pc:sldChg>
    </pc:docChg>
  </pc:docChgLst>
  <pc:docChgLst>
    <pc:chgData name="LUIS MIGUEL VILLALAIN SANTAMARIA" userId="S::vilsanmi@educa.jcyl.es::032b0b2f-d961-45cc-9704-32a028d7df81" providerId="AD" clId="Web-{11C2CB7F-4B67-4211-BD5E-2CD8A2AE86CE}"/>
    <pc:docChg chg="addSld delSld modSld sldOrd">
      <pc:chgData name="LUIS MIGUEL VILLALAIN SANTAMARIA" userId="S::vilsanmi@educa.jcyl.es::032b0b2f-d961-45cc-9704-32a028d7df81" providerId="AD" clId="Web-{11C2CB7F-4B67-4211-BD5E-2CD8A2AE86CE}" dt="2022-01-17T11:36:33.938" v="28" actId="1076"/>
      <pc:docMkLst>
        <pc:docMk/>
      </pc:docMkLst>
      <pc:sldChg chg="del">
        <pc:chgData name="LUIS MIGUEL VILLALAIN SANTAMARIA" userId="S::vilsanmi@educa.jcyl.es::032b0b2f-d961-45cc-9704-32a028d7df81" providerId="AD" clId="Web-{11C2CB7F-4B67-4211-BD5E-2CD8A2AE86CE}" dt="2022-01-17T11:22:54.188" v="12"/>
        <pc:sldMkLst>
          <pc:docMk/>
          <pc:sldMk cId="3101767334" sldId="262"/>
        </pc:sldMkLst>
      </pc:sldChg>
      <pc:sldChg chg="del">
        <pc:chgData name="LUIS MIGUEL VILLALAIN SANTAMARIA" userId="S::vilsanmi@educa.jcyl.es::032b0b2f-d961-45cc-9704-32a028d7df81" providerId="AD" clId="Web-{11C2CB7F-4B67-4211-BD5E-2CD8A2AE86CE}" dt="2022-01-17T11:36:11.156" v="27"/>
        <pc:sldMkLst>
          <pc:docMk/>
          <pc:sldMk cId="2972078593" sldId="269"/>
        </pc:sldMkLst>
      </pc:sldChg>
      <pc:sldChg chg="del">
        <pc:chgData name="LUIS MIGUEL VILLALAIN SANTAMARIA" userId="S::vilsanmi@educa.jcyl.es::032b0b2f-d961-45cc-9704-32a028d7df81" providerId="AD" clId="Web-{11C2CB7F-4B67-4211-BD5E-2CD8A2AE86CE}" dt="2022-01-17T11:23:28.456" v="26"/>
        <pc:sldMkLst>
          <pc:docMk/>
          <pc:sldMk cId="1317959774" sldId="270"/>
        </pc:sldMkLst>
      </pc:sldChg>
      <pc:sldChg chg="modSp">
        <pc:chgData name="LUIS MIGUEL VILLALAIN SANTAMARIA" userId="S::vilsanmi@educa.jcyl.es::032b0b2f-d961-45cc-9704-32a028d7df81" providerId="AD" clId="Web-{11C2CB7F-4B67-4211-BD5E-2CD8A2AE86CE}" dt="2022-01-17T11:36:33.938" v="28" actId="1076"/>
        <pc:sldMkLst>
          <pc:docMk/>
          <pc:sldMk cId="3266662958" sldId="272"/>
        </pc:sldMkLst>
        <pc:spChg chg="mod">
          <ac:chgData name="LUIS MIGUEL VILLALAIN SANTAMARIA" userId="S::vilsanmi@educa.jcyl.es::032b0b2f-d961-45cc-9704-32a028d7df81" providerId="AD" clId="Web-{11C2CB7F-4B67-4211-BD5E-2CD8A2AE86CE}" dt="2022-01-17T11:36:33.938" v="28" actId="1076"/>
          <ac:spMkLst>
            <pc:docMk/>
            <pc:sldMk cId="3266662958" sldId="272"/>
            <ac:spMk id="9" creationId="{9B0E7748-3E6B-4B36-97A8-59DC26DFB02C}"/>
          </ac:spMkLst>
        </pc:spChg>
      </pc:sldChg>
      <pc:sldChg chg="add ord">
        <pc:chgData name="LUIS MIGUEL VILLALAIN SANTAMARIA" userId="S::vilsanmi@educa.jcyl.es::032b0b2f-d961-45cc-9704-32a028d7df81" providerId="AD" clId="Web-{11C2CB7F-4B67-4211-BD5E-2CD8A2AE86CE}" dt="2022-01-17T11:22:48.860" v="6"/>
        <pc:sldMkLst>
          <pc:docMk/>
          <pc:sldMk cId="710998204" sldId="275"/>
        </pc:sldMkLst>
      </pc:sldChg>
      <pc:sldChg chg="add ord">
        <pc:chgData name="LUIS MIGUEL VILLALAIN SANTAMARIA" userId="S::vilsanmi@educa.jcyl.es::032b0b2f-d961-45cc-9704-32a028d7df81" providerId="AD" clId="Web-{11C2CB7F-4B67-4211-BD5E-2CD8A2AE86CE}" dt="2022-01-17T11:22:48.860" v="7"/>
        <pc:sldMkLst>
          <pc:docMk/>
          <pc:sldMk cId="2972493572" sldId="276"/>
        </pc:sldMkLst>
      </pc:sldChg>
      <pc:sldChg chg="add ord">
        <pc:chgData name="LUIS MIGUEL VILLALAIN SANTAMARIA" userId="S::vilsanmi@educa.jcyl.es::032b0b2f-d961-45cc-9704-32a028d7df81" providerId="AD" clId="Web-{11C2CB7F-4B67-4211-BD5E-2CD8A2AE86CE}" dt="2022-01-17T11:22:48.860" v="8"/>
        <pc:sldMkLst>
          <pc:docMk/>
          <pc:sldMk cId="2958299454" sldId="277"/>
        </pc:sldMkLst>
      </pc:sldChg>
      <pc:sldChg chg="add ord">
        <pc:chgData name="LUIS MIGUEL VILLALAIN SANTAMARIA" userId="S::vilsanmi@educa.jcyl.es::032b0b2f-d961-45cc-9704-32a028d7df81" providerId="AD" clId="Web-{11C2CB7F-4B67-4211-BD5E-2CD8A2AE86CE}" dt="2022-01-17T11:22:48.860" v="9"/>
        <pc:sldMkLst>
          <pc:docMk/>
          <pc:sldMk cId="1545261078" sldId="278"/>
        </pc:sldMkLst>
      </pc:sldChg>
      <pc:sldChg chg="add ord">
        <pc:chgData name="LUIS MIGUEL VILLALAIN SANTAMARIA" userId="S::vilsanmi@educa.jcyl.es::032b0b2f-d961-45cc-9704-32a028d7df81" providerId="AD" clId="Web-{11C2CB7F-4B67-4211-BD5E-2CD8A2AE86CE}" dt="2022-01-17T11:22:48.860" v="10"/>
        <pc:sldMkLst>
          <pc:docMk/>
          <pc:sldMk cId="4051619295" sldId="279"/>
        </pc:sldMkLst>
      </pc:sldChg>
      <pc:sldChg chg="addSp add ord">
        <pc:chgData name="LUIS MIGUEL VILLALAIN SANTAMARIA" userId="S::vilsanmi@educa.jcyl.es::032b0b2f-d961-45cc-9704-32a028d7df81" providerId="AD" clId="Web-{11C2CB7F-4B67-4211-BD5E-2CD8A2AE86CE}" dt="2022-01-17T11:23:25.237" v="25"/>
        <pc:sldMkLst>
          <pc:docMk/>
          <pc:sldMk cId="66886269" sldId="280"/>
        </pc:sldMkLst>
        <pc:spChg chg="add">
          <ac:chgData name="LUIS MIGUEL VILLALAIN SANTAMARIA" userId="S::vilsanmi@educa.jcyl.es::032b0b2f-d961-45cc-9704-32a028d7df81" providerId="AD" clId="Web-{11C2CB7F-4B67-4211-BD5E-2CD8A2AE86CE}" dt="2022-01-17T11:23:25.237" v="25"/>
          <ac:spMkLst>
            <pc:docMk/>
            <pc:sldMk cId="66886269" sldId="280"/>
            <ac:spMk id="2" creationId="{28C685A4-E295-4FFB-AADB-9C43B0DD5368}"/>
          </ac:spMkLst>
        </pc:spChg>
      </pc:sldChg>
      <pc:sldChg chg="add del">
        <pc:chgData name="LUIS MIGUEL VILLALAIN SANTAMARIA" userId="S::vilsanmi@educa.jcyl.es::032b0b2f-d961-45cc-9704-32a028d7df81" providerId="AD" clId="Web-{11C2CB7F-4B67-4211-BD5E-2CD8A2AE86CE}" dt="2022-01-17T11:23:14.580" v="24"/>
        <pc:sldMkLst>
          <pc:docMk/>
          <pc:sldMk cId="1539248670" sldId="281"/>
        </pc:sldMkLst>
      </pc:sldChg>
      <pc:sldChg chg="add del">
        <pc:chgData name="LUIS MIGUEL VILLALAIN SANTAMARIA" userId="S::vilsanmi@educa.jcyl.es::032b0b2f-d961-45cc-9704-32a028d7df81" providerId="AD" clId="Web-{11C2CB7F-4B67-4211-BD5E-2CD8A2AE86CE}" dt="2022-01-17T11:23:14.580" v="23"/>
        <pc:sldMkLst>
          <pc:docMk/>
          <pc:sldMk cId="2856918893" sldId="282"/>
        </pc:sldMkLst>
      </pc:sldChg>
      <pc:sldChg chg="add del">
        <pc:chgData name="LUIS MIGUEL VILLALAIN SANTAMARIA" userId="S::vilsanmi@educa.jcyl.es::032b0b2f-d961-45cc-9704-32a028d7df81" providerId="AD" clId="Web-{11C2CB7F-4B67-4211-BD5E-2CD8A2AE86CE}" dt="2022-01-17T11:23:14.580" v="22"/>
        <pc:sldMkLst>
          <pc:docMk/>
          <pc:sldMk cId="308067992" sldId="283"/>
        </pc:sldMkLst>
      </pc:sldChg>
      <pc:sldChg chg="add del">
        <pc:chgData name="LUIS MIGUEL VILLALAIN SANTAMARIA" userId="S::vilsanmi@educa.jcyl.es::032b0b2f-d961-45cc-9704-32a028d7df81" providerId="AD" clId="Web-{11C2CB7F-4B67-4211-BD5E-2CD8A2AE86CE}" dt="2022-01-17T11:23:14.580" v="21"/>
        <pc:sldMkLst>
          <pc:docMk/>
          <pc:sldMk cId="565343920" sldId="284"/>
        </pc:sldMkLst>
      </pc:sldChg>
      <pc:sldChg chg="add del">
        <pc:chgData name="LUIS MIGUEL VILLALAIN SANTAMARIA" userId="S::vilsanmi@educa.jcyl.es::032b0b2f-d961-45cc-9704-32a028d7df81" providerId="AD" clId="Web-{11C2CB7F-4B67-4211-BD5E-2CD8A2AE86CE}" dt="2022-01-17T11:23:14.580" v="20"/>
        <pc:sldMkLst>
          <pc:docMk/>
          <pc:sldMk cId="1019622653" sldId="285"/>
        </pc:sldMkLst>
      </pc:sldChg>
      <pc:sldChg chg="add del">
        <pc:chgData name="LUIS MIGUEL VILLALAIN SANTAMARIA" userId="S::vilsanmi@educa.jcyl.es::032b0b2f-d961-45cc-9704-32a028d7df81" providerId="AD" clId="Web-{11C2CB7F-4B67-4211-BD5E-2CD8A2AE86CE}" dt="2022-01-17T11:23:14.580" v="19"/>
        <pc:sldMkLst>
          <pc:docMk/>
          <pc:sldMk cId="833145419" sldId="286"/>
        </pc:sldMkLst>
      </pc:sldChg>
    </pc:docChg>
  </pc:docChgLst>
  <pc:docChgLst>
    <pc:chgData name="LUIS MIGUEL VILLALAIN SANTAMARIA" userId="032b0b2f-d961-45cc-9704-32a028d7df81" providerId="ADAL" clId="{2ADB3792-B995-4AC7-BAE5-AAA7B2C2D6FF}"/>
    <pc:docChg chg="custSel addSld delSld modSld">
      <pc:chgData name="LUIS MIGUEL VILLALAIN SANTAMARIA" userId="032b0b2f-d961-45cc-9704-32a028d7df81" providerId="ADAL" clId="{2ADB3792-B995-4AC7-BAE5-AAA7B2C2D6FF}" dt="2022-01-22T00:28:27.209" v="21" actId="47"/>
      <pc:docMkLst>
        <pc:docMk/>
      </pc:docMkLst>
      <pc:sldChg chg="modSp add">
        <pc:chgData name="LUIS MIGUEL VILLALAIN SANTAMARIA" userId="032b0b2f-d961-45cc-9704-32a028d7df81" providerId="ADAL" clId="{2ADB3792-B995-4AC7-BAE5-AAA7B2C2D6FF}" dt="2022-01-22T00:27:51.943" v="20" actId="2084"/>
        <pc:sldMkLst>
          <pc:docMk/>
          <pc:sldMk cId="3508508930" sldId="256"/>
        </pc:sldMkLst>
        <pc:graphicFrameChg chg="mod">
          <ac:chgData name="LUIS MIGUEL VILLALAIN SANTAMARIA" userId="032b0b2f-d961-45cc-9704-32a028d7df81" providerId="ADAL" clId="{2ADB3792-B995-4AC7-BAE5-AAA7B2C2D6FF}" dt="2022-01-22T00:27:51.943" v="20" actId="2084"/>
          <ac:graphicFrameMkLst>
            <pc:docMk/>
            <pc:sldMk cId="3508508930" sldId="256"/>
            <ac:graphicFrameMk id="6" creationId="{B3233BED-CA90-442F-9F66-8857FA017E00}"/>
          </ac:graphicFrameMkLst>
        </pc:graphicFrameChg>
      </pc:sldChg>
      <pc:sldChg chg="addSp delSp modSp mod">
        <pc:chgData name="LUIS MIGUEL VILLALAIN SANTAMARIA" userId="032b0b2f-d961-45cc-9704-32a028d7df81" providerId="ADAL" clId="{2ADB3792-B995-4AC7-BAE5-AAA7B2C2D6FF}" dt="2022-01-22T00:25:54.099" v="16" actId="1076"/>
        <pc:sldMkLst>
          <pc:docMk/>
          <pc:sldMk cId="85922840" sldId="281"/>
        </pc:sldMkLst>
        <pc:spChg chg="add mod">
          <ac:chgData name="LUIS MIGUEL VILLALAIN SANTAMARIA" userId="032b0b2f-d961-45cc-9704-32a028d7df81" providerId="ADAL" clId="{2ADB3792-B995-4AC7-BAE5-AAA7B2C2D6FF}" dt="2022-01-22T00:25:26.596" v="15" actId="1076"/>
          <ac:spMkLst>
            <pc:docMk/>
            <pc:sldMk cId="85922840" sldId="281"/>
            <ac:spMk id="3" creationId="{98ED12F7-10D2-4997-9FEC-EDBB1FB48FD1}"/>
          </ac:spMkLst>
        </pc:spChg>
        <pc:spChg chg="add del mod">
          <ac:chgData name="LUIS MIGUEL VILLALAIN SANTAMARIA" userId="032b0b2f-d961-45cc-9704-32a028d7df81" providerId="ADAL" clId="{2ADB3792-B995-4AC7-BAE5-AAA7B2C2D6FF}" dt="2022-01-22T00:25:16.953" v="14" actId="478"/>
          <ac:spMkLst>
            <pc:docMk/>
            <pc:sldMk cId="85922840" sldId="281"/>
            <ac:spMk id="7" creationId="{F9DCF463-AC01-44D6-8157-87646AB578B7}"/>
          </ac:spMkLst>
        </pc:spChg>
        <pc:picChg chg="add mod ord">
          <ac:chgData name="LUIS MIGUEL VILLALAIN SANTAMARIA" userId="032b0b2f-d961-45cc-9704-32a028d7df81" providerId="ADAL" clId="{2ADB3792-B995-4AC7-BAE5-AAA7B2C2D6FF}" dt="2022-01-22T00:25:54.099" v="16" actId="1076"/>
          <ac:picMkLst>
            <pc:docMk/>
            <pc:sldMk cId="85922840" sldId="281"/>
            <ac:picMk id="5" creationId="{26852CA4-084E-4B6C-95D7-F733092DA78C}"/>
          </ac:picMkLst>
        </pc:picChg>
      </pc:sldChg>
      <pc:sldChg chg="delSp add del mod">
        <pc:chgData name="LUIS MIGUEL VILLALAIN SANTAMARIA" userId="032b0b2f-d961-45cc-9704-32a028d7df81" providerId="ADAL" clId="{2ADB3792-B995-4AC7-BAE5-AAA7B2C2D6FF}" dt="2022-01-22T00:28:27.209" v="21" actId="47"/>
        <pc:sldMkLst>
          <pc:docMk/>
          <pc:sldMk cId="4037301931" sldId="294"/>
        </pc:sldMkLst>
        <pc:spChg chg="del">
          <ac:chgData name="LUIS MIGUEL VILLALAIN SANTAMARIA" userId="032b0b2f-d961-45cc-9704-32a028d7df81" providerId="ADAL" clId="{2ADB3792-B995-4AC7-BAE5-AAA7B2C2D6FF}" dt="2022-01-22T00:26:16.927" v="18" actId="478"/>
          <ac:spMkLst>
            <pc:docMk/>
            <pc:sldMk cId="4037301931" sldId="294"/>
            <ac:spMk id="3" creationId="{98ED12F7-10D2-4997-9FEC-EDBB1FB48FD1}"/>
          </ac:spMkLst>
        </pc:spChg>
        <pc:picChg chg="del">
          <ac:chgData name="LUIS MIGUEL VILLALAIN SANTAMARIA" userId="032b0b2f-d961-45cc-9704-32a028d7df81" providerId="ADAL" clId="{2ADB3792-B995-4AC7-BAE5-AAA7B2C2D6FF}" dt="2022-01-22T00:26:16.927" v="18" actId="478"/>
          <ac:picMkLst>
            <pc:docMk/>
            <pc:sldMk cId="4037301931" sldId="294"/>
            <ac:picMk id="5" creationId="{26852CA4-084E-4B6C-95D7-F733092DA78C}"/>
          </ac:picMkLst>
        </pc:picChg>
      </pc:sldChg>
    </pc:docChg>
  </pc:docChgLst>
  <pc:docChgLst>
    <pc:chgData name="PABLO AMO TUDANCA" userId="S::pamot@educa.jcyl.es::b9a89003-e8bc-424b-aa13-cb66c98783dc" providerId="AD" clId="Web-{5E4F8E02-69C4-9E42-DE90-D99A856B516B}"/>
    <pc:docChg chg="modSld">
      <pc:chgData name="PABLO AMO TUDANCA" userId="S::pamot@educa.jcyl.es::b9a89003-e8bc-424b-aa13-cb66c98783dc" providerId="AD" clId="Web-{5E4F8E02-69C4-9E42-DE90-D99A856B516B}" dt="2022-01-15T18:04:02.472" v="4" actId="1076"/>
      <pc:docMkLst>
        <pc:docMk/>
      </pc:docMkLst>
      <pc:sldChg chg="modSp">
        <pc:chgData name="PABLO AMO TUDANCA" userId="S::pamot@educa.jcyl.es::b9a89003-e8bc-424b-aa13-cb66c98783dc" providerId="AD" clId="Web-{5E4F8E02-69C4-9E42-DE90-D99A856B516B}" dt="2022-01-15T18:04:02.472" v="4" actId="1076"/>
        <pc:sldMkLst>
          <pc:docMk/>
          <pc:sldMk cId="3266662958" sldId="272"/>
        </pc:sldMkLst>
        <pc:spChg chg="mod">
          <ac:chgData name="PABLO AMO TUDANCA" userId="S::pamot@educa.jcyl.es::b9a89003-e8bc-424b-aa13-cb66c98783dc" providerId="AD" clId="Web-{5E4F8E02-69C4-9E42-DE90-D99A856B516B}" dt="2022-01-15T18:03:38.205" v="0" actId="1076"/>
          <ac:spMkLst>
            <pc:docMk/>
            <pc:sldMk cId="3266662958" sldId="272"/>
            <ac:spMk id="7" creationId="{187B28FB-FB9C-4334-942C-802C56F54411}"/>
          </ac:spMkLst>
        </pc:spChg>
        <pc:spChg chg="mod">
          <ac:chgData name="PABLO AMO TUDANCA" userId="S::pamot@educa.jcyl.es::b9a89003-e8bc-424b-aa13-cb66c98783dc" providerId="AD" clId="Web-{5E4F8E02-69C4-9E42-DE90-D99A856B516B}" dt="2022-01-15T18:04:00.753" v="3" actId="20577"/>
          <ac:spMkLst>
            <pc:docMk/>
            <pc:sldMk cId="3266662958" sldId="272"/>
            <ac:spMk id="9" creationId="{9B0E7748-3E6B-4B36-97A8-59DC26DFB02C}"/>
          </ac:spMkLst>
        </pc:spChg>
        <pc:spChg chg="mod">
          <ac:chgData name="PABLO AMO TUDANCA" userId="S::pamot@educa.jcyl.es::b9a89003-e8bc-424b-aa13-cb66c98783dc" providerId="AD" clId="Web-{5E4F8E02-69C4-9E42-DE90-D99A856B516B}" dt="2022-01-15T18:04:02.472" v="4" actId="1076"/>
          <ac:spMkLst>
            <pc:docMk/>
            <pc:sldMk cId="3266662958" sldId="272"/>
            <ac:spMk id="33" creationId="{9A53F6BA-5AC6-435A-A13C-0F31ED86757D}"/>
          </ac:spMkLst>
        </pc:spChg>
      </pc:sldChg>
    </pc:docChg>
  </pc:docChgLst>
  <pc:docChgLst>
    <pc:chgData name="HECTOR BENITO DIEZ BERZOSA" userId="S::hbdiez@educa.jcyl.es::00cc69be-b3eb-4cd7-a4f0-0603092b665a" providerId="AD" clId="Web-{F5581B50-0DE9-4A85-8334-008B77D91F32}"/>
    <pc:docChg chg="modSld">
      <pc:chgData name="HECTOR BENITO DIEZ BERZOSA" userId="S::hbdiez@educa.jcyl.es::00cc69be-b3eb-4cd7-a4f0-0603092b665a" providerId="AD" clId="Web-{F5581B50-0DE9-4A85-8334-008B77D91F32}" dt="2022-02-03T10:53:40.207" v="0" actId="14100"/>
      <pc:docMkLst>
        <pc:docMk/>
      </pc:docMkLst>
      <pc:sldChg chg="modSp">
        <pc:chgData name="HECTOR BENITO DIEZ BERZOSA" userId="S::hbdiez@educa.jcyl.es::00cc69be-b3eb-4cd7-a4f0-0603092b665a" providerId="AD" clId="Web-{F5581B50-0DE9-4A85-8334-008B77D91F32}" dt="2022-02-03T10:53:40.207" v="0" actId="14100"/>
        <pc:sldMkLst>
          <pc:docMk/>
          <pc:sldMk cId="540589526" sldId="361"/>
        </pc:sldMkLst>
        <pc:picChg chg="mod">
          <ac:chgData name="HECTOR BENITO DIEZ BERZOSA" userId="S::hbdiez@educa.jcyl.es::00cc69be-b3eb-4cd7-a4f0-0603092b665a" providerId="AD" clId="Web-{F5581B50-0DE9-4A85-8334-008B77D91F32}" dt="2022-02-03T10:53:40.207" v="0" actId="14100"/>
          <ac:picMkLst>
            <pc:docMk/>
            <pc:sldMk cId="540589526" sldId="361"/>
            <ac:picMk id="3" creationId="{EB223EA7-A485-E24E-AA72-0D73BE49ECC9}"/>
          </ac:picMkLst>
        </pc:picChg>
      </pc:sldChg>
    </pc:docChg>
  </pc:docChgLst>
  <pc:docChgLst>
    <pc:chgData name="FERNANDO CASTAÑO HERNANDEZ" userId="S::fernando.casher.1@educa.jcyl.es::b2a651b8-f41d-4f3f-9b64-79e217430945" providerId="AD" clId="Web-{6116025D-AEE3-0F00-642E-B6192243DF10}"/>
    <pc:docChg chg="addSld modSld sldOrd">
      <pc:chgData name="FERNANDO CASTAÑO HERNANDEZ" userId="S::fernando.casher.1@educa.jcyl.es::b2a651b8-f41d-4f3f-9b64-79e217430945" providerId="AD" clId="Web-{6116025D-AEE3-0F00-642E-B6192243DF10}" dt="2022-01-20T17:28:41.613" v="860" actId="20577"/>
      <pc:docMkLst>
        <pc:docMk/>
      </pc:docMkLst>
      <pc:sldChg chg="addSp delSp modSp">
        <pc:chgData name="FERNANDO CASTAÑO HERNANDEZ" userId="S::fernando.casher.1@educa.jcyl.es::b2a651b8-f41d-4f3f-9b64-79e217430945" providerId="AD" clId="Web-{6116025D-AEE3-0F00-642E-B6192243DF10}" dt="2022-01-20T17:28:41.613" v="860" actId="20577"/>
        <pc:sldMkLst>
          <pc:docMk/>
          <pc:sldMk cId="3266662958" sldId="272"/>
        </pc:sldMkLst>
        <pc:spChg chg="mod">
          <ac:chgData name="FERNANDO CASTAÑO HERNANDEZ" userId="S::fernando.casher.1@educa.jcyl.es::b2a651b8-f41d-4f3f-9b64-79e217430945" providerId="AD" clId="Web-{6116025D-AEE3-0F00-642E-B6192243DF10}" dt="2022-01-20T17:27:27.189" v="849" actId="20577"/>
          <ac:spMkLst>
            <pc:docMk/>
            <pc:sldMk cId="3266662958" sldId="272"/>
            <ac:spMk id="2" creationId="{15546F44-E48A-4C7A-9493-FC051A3D3E58}"/>
          </ac:spMkLst>
        </pc:spChg>
        <pc:spChg chg="del">
          <ac:chgData name="FERNANDO CASTAÑO HERNANDEZ" userId="S::fernando.casher.1@educa.jcyl.es::b2a651b8-f41d-4f3f-9b64-79e217430945" providerId="AD" clId="Web-{6116025D-AEE3-0F00-642E-B6192243DF10}" dt="2022-01-20T17:10:49.913" v="269"/>
          <ac:spMkLst>
            <pc:docMk/>
            <pc:sldMk cId="3266662958" sldId="272"/>
            <ac:spMk id="6" creationId="{BF5280BB-30B9-4134-9B0A-EEC73E3ADE97}"/>
          </ac:spMkLst>
        </pc:spChg>
        <pc:spChg chg="del mod">
          <ac:chgData name="FERNANDO CASTAÑO HERNANDEZ" userId="S::fernando.casher.1@educa.jcyl.es::b2a651b8-f41d-4f3f-9b64-79e217430945" providerId="AD" clId="Web-{6116025D-AEE3-0F00-642E-B6192243DF10}" dt="2022-01-20T17:10:58.366" v="275"/>
          <ac:spMkLst>
            <pc:docMk/>
            <pc:sldMk cId="3266662958" sldId="272"/>
            <ac:spMk id="7" creationId="{187B28FB-FB9C-4334-942C-802C56F54411}"/>
          </ac:spMkLst>
        </pc:spChg>
        <pc:spChg chg="del mod">
          <ac:chgData name="FERNANDO CASTAÑO HERNANDEZ" userId="S::fernando.casher.1@educa.jcyl.es::b2a651b8-f41d-4f3f-9b64-79e217430945" providerId="AD" clId="Web-{6116025D-AEE3-0F00-642E-B6192243DF10}" dt="2022-01-20T17:10:54.741" v="272"/>
          <ac:spMkLst>
            <pc:docMk/>
            <pc:sldMk cId="3266662958" sldId="272"/>
            <ac:spMk id="9" creationId="{9B0E7748-3E6B-4B36-97A8-59DC26DFB02C}"/>
          </ac:spMkLst>
        </pc:spChg>
        <pc:spChg chg="add mod">
          <ac:chgData name="FERNANDO CASTAÑO HERNANDEZ" userId="S::fernando.casher.1@educa.jcyl.es::b2a651b8-f41d-4f3f-9b64-79e217430945" providerId="AD" clId="Web-{6116025D-AEE3-0F00-642E-B6192243DF10}" dt="2022-01-20T17:27:30.751" v="850" actId="1076"/>
          <ac:spMkLst>
            <pc:docMk/>
            <pc:sldMk cId="3266662958" sldId="272"/>
            <ac:spMk id="10" creationId="{BBD6DC90-13C9-4244-A261-E3A4D191BD4D}"/>
          </ac:spMkLst>
        </pc:spChg>
        <pc:spChg chg="mod">
          <ac:chgData name="FERNANDO CASTAÑO HERNANDEZ" userId="S::fernando.casher.1@educa.jcyl.es::b2a651b8-f41d-4f3f-9b64-79e217430945" providerId="AD" clId="Web-{6116025D-AEE3-0F00-642E-B6192243DF10}" dt="2022-01-20T17:27:57.549" v="857" actId="688"/>
          <ac:spMkLst>
            <pc:docMk/>
            <pc:sldMk cId="3266662958" sldId="272"/>
            <ac:spMk id="18" creationId="{CC9F112A-BA10-44B1-9075-A677773D6B3E}"/>
          </ac:spMkLst>
        </pc:spChg>
        <pc:spChg chg="add mod">
          <ac:chgData name="FERNANDO CASTAÑO HERNANDEZ" userId="S::fernando.casher.1@educa.jcyl.es::b2a651b8-f41d-4f3f-9b64-79e217430945" providerId="AD" clId="Web-{6116025D-AEE3-0F00-642E-B6192243DF10}" dt="2022-01-20T17:28:41.613" v="860" actId="20577"/>
          <ac:spMkLst>
            <pc:docMk/>
            <pc:sldMk cId="3266662958" sldId="272"/>
            <ac:spMk id="19" creationId="{A1A0CE6E-6DA3-41A5-828B-1D87002A1BC1}"/>
          </ac:spMkLst>
        </pc:spChg>
        <pc:spChg chg="del">
          <ac:chgData name="FERNANDO CASTAÑO HERNANDEZ" userId="S::fernando.casher.1@educa.jcyl.es::b2a651b8-f41d-4f3f-9b64-79e217430945" providerId="AD" clId="Web-{6116025D-AEE3-0F00-642E-B6192243DF10}" dt="2022-01-20T17:10:59.585" v="276"/>
          <ac:spMkLst>
            <pc:docMk/>
            <pc:sldMk cId="3266662958" sldId="272"/>
            <ac:spMk id="33" creationId="{9A53F6BA-5AC6-435A-A13C-0F31ED86757D}"/>
          </ac:spMkLst>
        </pc:spChg>
        <pc:picChg chg="add mod">
          <ac:chgData name="FERNANDO CASTAÑO HERNANDEZ" userId="S::fernando.casher.1@educa.jcyl.es::b2a651b8-f41d-4f3f-9b64-79e217430945" providerId="AD" clId="Web-{6116025D-AEE3-0F00-642E-B6192243DF10}" dt="2022-01-20T17:27:46.158" v="854" actId="1076"/>
          <ac:picMkLst>
            <pc:docMk/>
            <pc:sldMk cId="3266662958" sldId="272"/>
            <ac:picMk id="8" creationId="{0884B857-D17B-48B0-834B-9BD037A5B007}"/>
          </ac:picMkLst>
        </pc:picChg>
        <pc:picChg chg="del">
          <ac:chgData name="FERNANDO CASTAÑO HERNANDEZ" userId="S::fernando.casher.1@educa.jcyl.es::b2a651b8-f41d-4f3f-9b64-79e217430945" providerId="AD" clId="Web-{6116025D-AEE3-0F00-642E-B6192243DF10}" dt="2022-01-20T17:27:01.985" v="815"/>
          <ac:picMkLst>
            <pc:docMk/>
            <pc:sldMk cId="3266662958" sldId="272"/>
            <ac:picMk id="24" creationId="{327A3F89-E2E1-450F-8AA9-02288040258E}"/>
          </ac:picMkLst>
        </pc:picChg>
        <pc:picChg chg="del mod">
          <ac:chgData name="FERNANDO CASTAÑO HERNANDEZ" userId="S::fernando.casher.1@educa.jcyl.es::b2a651b8-f41d-4f3f-9b64-79e217430945" providerId="AD" clId="Web-{6116025D-AEE3-0F00-642E-B6192243DF10}" dt="2022-01-20T17:11:12.679" v="279"/>
          <ac:picMkLst>
            <pc:docMk/>
            <pc:sldMk cId="3266662958" sldId="272"/>
            <ac:picMk id="38" creationId="{F78E9D7D-4763-4175-B208-E361B99A30FB}"/>
          </ac:picMkLst>
        </pc:picChg>
        <pc:picChg chg="del">
          <ac:chgData name="FERNANDO CASTAÑO HERNANDEZ" userId="S::fernando.casher.1@educa.jcyl.es::b2a651b8-f41d-4f3f-9b64-79e217430945" providerId="AD" clId="Web-{6116025D-AEE3-0F00-642E-B6192243DF10}" dt="2022-01-20T17:27:03.391" v="816"/>
          <ac:picMkLst>
            <pc:docMk/>
            <pc:sldMk cId="3266662958" sldId="272"/>
            <ac:picMk id="2058" creationId="{BFEF8F67-8284-466E-84BE-0591759CE4AA}"/>
          </ac:picMkLst>
        </pc:picChg>
        <pc:picChg chg="del">
          <ac:chgData name="FERNANDO CASTAÑO HERNANDEZ" userId="S::fernando.casher.1@educa.jcyl.es::b2a651b8-f41d-4f3f-9b64-79e217430945" providerId="AD" clId="Web-{6116025D-AEE3-0F00-642E-B6192243DF10}" dt="2022-01-20T17:10:46.303" v="268"/>
          <ac:picMkLst>
            <pc:docMk/>
            <pc:sldMk cId="3266662958" sldId="272"/>
            <ac:picMk id="3074" creationId="{BD685751-28D0-4186-A12B-166CD5C3B245}"/>
          </ac:picMkLst>
        </pc:picChg>
      </pc:sldChg>
      <pc:sldChg chg="delSp mod modShow">
        <pc:chgData name="FERNANDO CASTAÑO HERNANDEZ" userId="S::fernando.casher.1@educa.jcyl.es::b2a651b8-f41d-4f3f-9b64-79e217430945" providerId="AD" clId="Web-{6116025D-AEE3-0F00-642E-B6192243DF10}" dt="2022-01-20T15:51:23.208" v="54"/>
        <pc:sldMkLst>
          <pc:docMk/>
          <pc:sldMk cId="2555871949" sldId="273"/>
        </pc:sldMkLst>
        <pc:spChg chg="del">
          <ac:chgData name="FERNANDO CASTAÑO HERNANDEZ" userId="S::fernando.casher.1@educa.jcyl.es::b2a651b8-f41d-4f3f-9b64-79e217430945" providerId="AD" clId="Web-{6116025D-AEE3-0F00-642E-B6192243DF10}" dt="2022-01-20T15:51:23.208" v="54"/>
          <ac:spMkLst>
            <pc:docMk/>
            <pc:sldMk cId="2555871949" sldId="273"/>
            <ac:spMk id="8" creationId="{F95F28F7-F082-43BC-AE13-FD81D9AD668F}"/>
          </ac:spMkLst>
        </pc:spChg>
      </pc:sldChg>
      <pc:sldChg chg="addSp delSp modSp">
        <pc:chgData name="FERNANDO CASTAÑO HERNANDEZ" userId="S::fernando.casher.1@educa.jcyl.es::b2a651b8-f41d-4f3f-9b64-79e217430945" providerId="AD" clId="Web-{6116025D-AEE3-0F00-642E-B6192243DF10}" dt="2022-01-20T15:43:50.117" v="51" actId="20577"/>
        <pc:sldMkLst>
          <pc:docMk/>
          <pc:sldMk cId="2502809869" sldId="274"/>
        </pc:sldMkLst>
        <pc:spChg chg="add mod">
          <ac:chgData name="FERNANDO CASTAÑO HERNANDEZ" userId="S::fernando.casher.1@educa.jcyl.es::b2a651b8-f41d-4f3f-9b64-79e217430945" providerId="AD" clId="Web-{6116025D-AEE3-0F00-642E-B6192243DF10}" dt="2022-01-20T15:43:50.117" v="51" actId="20577"/>
          <ac:spMkLst>
            <pc:docMk/>
            <pc:sldMk cId="2502809869" sldId="274"/>
            <ac:spMk id="5" creationId="{882C3FA2-15ED-4D51-9503-3EAEDE11E09D}"/>
          </ac:spMkLst>
        </pc:spChg>
        <pc:picChg chg="add del">
          <ac:chgData name="FERNANDO CASTAÑO HERNANDEZ" userId="S::fernando.casher.1@educa.jcyl.es::b2a651b8-f41d-4f3f-9b64-79e217430945" providerId="AD" clId="Web-{6116025D-AEE3-0F00-642E-B6192243DF10}" dt="2022-01-20T15:41:41.489" v="16"/>
          <ac:picMkLst>
            <pc:docMk/>
            <pc:sldMk cId="2502809869" sldId="274"/>
            <ac:picMk id="2" creationId="{0E17CB2C-FD06-49C3-8436-B53832221009}"/>
          </ac:picMkLst>
        </pc:picChg>
        <pc:picChg chg="add del mod">
          <ac:chgData name="FERNANDO CASTAÑO HERNANDEZ" userId="S::fernando.casher.1@educa.jcyl.es::b2a651b8-f41d-4f3f-9b64-79e217430945" providerId="AD" clId="Web-{6116025D-AEE3-0F00-642E-B6192243DF10}" dt="2022-01-20T15:40:37.331" v="14"/>
          <ac:picMkLst>
            <pc:docMk/>
            <pc:sldMk cId="2502809869" sldId="274"/>
            <ac:picMk id="3" creationId="{7741F4CE-0970-4663-8392-3240091BF49D}"/>
          </ac:picMkLst>
        </pc:picChg>
        <pc:picChg chg="add mod">
          <ac:chgData name="FERNANDO CASTAÑO HERNANDEZ" userId="S::fernando.casher.1@educa.jcyl.es::b2a651b8-f41d-4f3f-9b64-79e217430945" providerId="AD" clId="Web-{6116025D-AEE3-0F00-642E-B6192243DF10}" dt="2022-01-20T15:42:02.552" v="22" actId="1076"/>
          <ac:picMkLst>
            <pc:docMk/>
            <pc:sldMk cId="2502809869" sldId="274"/>
            <ac:picMk id="4" creationId="{64518868-F3F2-482D-B563-2751461288BE}"/>
          </ac:picMkLst>
        </pc:picChg>
      </pc:sldChg>
      <pc:sldChg chg="addSp delSp modSp add mod replId setBg">
        <pc:chgData name="FERNANDO CASTAÑO HERNANDEZ" userId="S::fernando.casher.1@educa.jcyl.es::b2a651b8-f41d-4f3f-9b64-79e217430945" providerId="AD" clId="Web-{6116025D-AEE3-0F00-642E-B6192243DF10}" dt="2022-01-20T17:12:52.103" v="287" actId="20577"/>
        <pc:sldMkLst>
          <pc:docMk/>
          <pc:sldMk cId="1372642417" sldId="289"/>
        </pc:sldMkLst>
        <pc:spChg chg="del">
          <ac:chgData name="FERNANDO CASTAÑO HERNANDEZ" userId="S::fernando.casher.1@educa.jcyl.es::b2a651b8-f41d-4f3f-9b64-79e217430945" providerId="AD" clId="Web-{6116025D-AEE3-0F00-642E-B6192243DF10}" dt="2022-01-20T15:55:17.323" v="64"/>
          <ac:spMkLst>
            <pc:docMk/>
            <pc:sldMk cId="1372642417" sldId="289"/>
            <ac:spMk id="3" creationId="{74173C5C-AD9A-4790-870A-1F3746A1804E}"/>
          </ac:spMkLst>
        </pc:spChg>
        <pc:spChg chg="add del mod">
          <ac:chgData name="FERNANDO CASTAÑO HERNANDEZ" userId="S::fernando.casher.1@educa.jcyl.es::b2a651b8-f41d-4f3f-9b64-79e217430945" providerId="AD" clId="Web-{6116025D-AEE3-0F00-642E-B6192243DF10}" dt="2022-01-20T16:45:27.154" v="224"/>
          <ac:spMkLst>
            <pc:docMk/>
            <pc:sldMk cId="1372642417" sldId="289"/>
            <ac:spMk id="3" creationId="{DD748EB9-64A6-449C-9C68-B5CF01E18375}"/>
          </ac:spMkLst>
        </pc:spChg>
        <pc:spChg chg="del">
          <ac:chgData name="FERNANDO CASTAÑO HERNANDEZ" userId="S::fernando.casher.1@educa.jcyl.es::b2a651b8-f41d-4f3f-9b64-79e217430945" providerId="AD" clId="Web-{6116025D-AEE3-0F00-642E-B6192243DF10}" dt="2022-01-20T15:55:18.995" v="65"/>
          <ac:spMkLst>
            <pc:docMk/>
            <pc:sldMk cId="1372642417" sldId="289"/>
            <ac:spMk id="4" creationId="{15A7B2AE-E630-4526-A4DC-CBF3601E9310}"/>
          </ac:spMkLst>
        </pc:spChg>
        <pc:spChg chg="add del">
          <ac:chgData name="FERNANDO CASTAÑO HERNANDEZ" userId="S::fernando.casher.1@educa.jcyl.es::b2a651b8-f41d-4f3f-9b64-79e217430945" providerId="AD" clId="Web-{6116025D-AEE3-0F00-642E-B6192243DF10}" dt="2022-01-20T16:28:30.971" v="108"/>
          <ac:spMkLst>
            <pc:docMk/>
            <pc:sldMk cId="1372642417" sldId="289"/>
            <ac:spMk id="4" creationId="{31066C54-56C0-403A-9CB5-CBAE58F3E2F3}"/>
          </ac:spMkLst>
        </pc:spChg>
        <pc:spChg chg="add del">
          <ac:chgData name="FERNANDO CASTAÑO HERNANDEZ" userId="S::fernando.casher.1@educa.jcyl.es::b2a651b8-f41d-4f3f-9b64-79e217430945" providerId="AD" clId="Web-{6116025D-AEE3-0F00-642E-B6192243DF10}" dt="2022-01-20T16:28:28.487" v="107"/>
          <ac:spMkLst>
            <pc:docMk/>
            <pc:sldMk cId="1372642417" sldId="289"/>
            <ac:spMk id="5" creationId="{3DBE5953-986F-4D03-8799-5EF3CC908E97}"/>
          </ac:spMkLst>
        </pc:spChg>
        <pc:spChg chg="add mod">
          <ac:chgData name="FERNANDO CASTAÑO HERNANDEZ" userId="S::fernando.casher.1@educa.jcyl.es::b2a651b8-f41d-4f3f-9b64-79e217430945" providerId="AD" clId="Web-{6116025D-AEE3-0F00-642E-B6192243DF10}" dt="2022-01-20T17:12:52.103" v="287" actId="20577"/>
          <ac:spMkLst>
            <pc:docMk/>
            <pc:sldMk cId="1372642417" sldId="289"/>
            <ac:spMk id="6" creationId="{B7F6267C-D0F5-4B4B-9298-AAE7FA30642D}"/>
          </ac:spMkLst>
        </pc:spChg>
        <pc:spChg chg="del">
          <ac:chgData name="FERNANDO CASTAÑO HERNANDEZ" userId="S::fernando.casher.1@educa.jcyl.es::b2a651b8-f41d-4f3f-9b64-79e217430945" providerId="AD" clId="Web-{6116025D-AEE3-0F00-642E-B6192243DF10}" dt="2022-01-20T15:55:10.542" v="59"/>
          <ac:spMkLst>
            <pc:docMk/>
            <pc:sldMk cId="1372642417" sldId="289"/>
            <ac:spMk id="6" creationId="{C89ED431-7F0C-43CE-A988-2B97BD4DF0BC}"/>
          </ac:spMkLst>
        </pc:spChg>
        <pc:spChg chg="del">
          <ac:chgData name="FERNANDO CASTAÑO HERNANDEZ" userId="S::fernando.casher.1@educa.jcyl.es::b2a651b8-f41d-4f3f-9b64-79e217430945" providerId="AD" clId="Web-{6116025D-AEE3-0F00-642E-B6192243DF10}" dt="2022-01-20T15:55:05.573" v="56"/>
          <ac:spMkLst>
            <pc:docMk/>
            <pc:sldMk cId="1372642417" sldId="289"/>
            <ac:spMk id="8" creationId="{F95F28F7-F082-43BC-AE13-FD81D9AD668F}"/>
          </ac:spMkLst>
        </pc:spChg>
        <pc:spChg chg="del">
          <ac:chgData name="FERNANDO CASTAÑO HERNANDEZ" userId="S::fernando.casher.1@educa.jcyl.es::b2a651b8-f41d-4f3f-9b64-79e217430945" providerId="AD" clId="Web-{6116025D-AEE3-0F00-642E-B6192243DF10}" dt="2022-01-20T15:55:13.589" v="62"/>
          <ac:spMkLst>
            <pc:docMk/>
            <pc:sldMk cId="1372642417" sldId="289"/>
            <ac:spMk id="10" creationId="{93E66BCF-D6F3-4252-8F1C-A4E74C2D3BAB}"/>
          </ac:spMkLst>
        </pc:spChg>
        <pc:spChg chg="del">
          <ac:chgData name="FERNANDO CASTAÑO HERNANDEZ" userId="S::fernando.casher.1@educa.jcyl.es::b2a651b8-f41d-4f3f-9b64-79e217430945" providerId="AD" clId="Web-{6116025D-AEE3-0F00-642E-B6192243DF10}" dt="2022-01-20T15:55:15.339" v="63"/>
          <ac:spMkLst>
            <pc:docMk/>
            <pc:sldMk cId="1372642417" sldId="289"/>
            <ac:spMk id="11" creationId="{7758BD2C-3024-4B09-9FDC-BB2F77BC07D4}"/>
          </ac:spMkLst>
        </pc:spChg>
        <pc:spChg chg="del">
          <ac:chgData name="FERNANDO CASTAÑO HERNANDEZ" userId="S::fernando.casher.1@educa.jcyl.es::b2a651b8-f41d-4f3f-9b64-79e217430945" providerId="AD" clId="Web-{6116025D-AEE3-0F00-642E-B6192243DF10}" dt="2022-01-20T15:55:12.573" v="61"/>
          <ac:spMkLst>
            <pc:docMk/>
            <pc:sldMk cId="1372642417" sldId="289"/>
            <ac:spMk id="13" creationId="{C9DD41C7-BD44-4303-8A62-C2694F9D90EA}"/>
          </ac:spMkLst>
        </pc:spChg>
        <pc:spChg chg="add mod">
          <ac:chgData name="FERNANDO CASTAÑO HERNANDEZ" userId="S::fernando.casher.1@educa.jcyl.es::b2a651b8-f41d-4f3f-9b64-79e217430945" providerId="AD" clId="Web-{6116025D-AEE3-0F00-642E-B6192243DF10}" dt="2022-01-20T16:45:46.170" v="229" actId="1076"/>
          <ac:spMkLst>
            <pc:docMk/>
            <pc:sldMk cId="1372642417" sldId="289"/>
            <ac:spMk id="14" creationId="{368E44C3-5B19-4E4E-BEDE-A9E05ABE8029}"/>
          </ac:spMkLst>
        </pc:spChg>
        <pc:spChg chg="del">
          <ac:chgData name="FERNANDO CASTAÑO HERNANDEZ" userId="S::fernando.casher.1@educa.jcyl.es::b2a651b8-f41d-4f3f-9b64-79e217430945" providerId="AD" clId="Web-{6116025D-AEE3-0F00-642E-B6192243DF10}" dt="2022-01-20T15:55:11.683" v="60"/>
          <ac:spMkLst>
            <pc:docMk/>
            <pc:sldMk cId="1372642417" sldId="289"/>
            <ac:spMk id="14" creationId="{719B91ED-1990-4C30-980A-38F9BC623A69}"/>
          </ac:spMkLst>
        </pc:spChg>
        <pc:spChg chg="del">
          <ac:chgData name="FERNANDO CASTAÑO HERNANDEZ" userId="S::fernando.casher.1@educa.jcyl.es::b2a651b8-f41d-4f3f-9b64-79e217430945" providerId="AD" clId="Web-{6116025D-AEE3-0F00-642E-B6192243DF10}" dt="2022-01-20T15:55:07.839" v="58"/>
          <ac:spMkLst>
            <pc:docMk/>
            <pc:sldMk cId="1372642417" sldId="289"/>
            <ac:spMk id="16" creationId="{8359AD70-B0BD-490B-80C9-4D185E4F9268}"/>
          </ac:spMkLst>
        </pc:spChg>
        <pc:spChg chg="del">
          <ac:chgData name="FERNANDO CASTAÑO HERNANDEZ" userId="S::fernando.casher.1@educa.jcyl.es::b2a651b8-f41d-4f3f-9b64-79e217430945" providerId="AD" clId="Web-{6116025D-AEE3-0F00-642E-B6192243DF10}" dt="2022-01-20T15:54:56.932" v="55"/>
          <ac:spMkLst>
            <pc:docMk/>
            <pc:sldMk cId="1372642417" sldId="289"/>
            <ac:spMk id="27" creationId="{9FF504A4-2A5E-421B-A4E7-4BB445E95169}"/>
          </ac:spMkLst>
        </pc:spChg>
        <pc:spChg chg="del mod">
          <ac:chgData name="FERNANDO CASTAÑO HERNANDEZ" userId="S::fernando.casher.1@educa.jcyl.es::b2a651b8-f41d-4f3f-9b64-79e217430945" providerId="AD" clId="Web-{6116025D-AEE3-0F00-642E-B6192243DF10}" dt="2022-01-20T16:26:40.109" v="84"/>
          <ac:spMkLst>
            <pc:docMk/>
            <pc:sldMk cId="1372642417" sldId="289"/>
            <ac:spMk id="34" creationId="{175255CF-B1C8-4B4A-8F1D-9BC8FCDC02BA}"/>
          </ac:spMkLst>
        </pc:spChg>
        <pc:picChg chg="add del mod">
          <ac:chgData name="FERNANDO CASTAÑO HERNANDEZ" userId="S::fernando.casher.1@educa.jcyl.es::b2a651b8-f41d-4f3f-9b64-79e217430945" providerId="AD" clId="Web-{6116025D-AEE3-0F00-642E-B6192243DF10}" dt="2022-01-20T16:03:30.962" v="68"/>
          <ac:picMkLst>
            <pc:docMk/>
            <pc:sldMk cId="1372642417" sldId="289"/>
            <ac:picMk id="5" creationId="{0C8E868F-2184-433C-A07B-4C56B4CC05DE}"/>
          </ac:picMkLst>
        </pc:picChg>
        <pc:picChg chg="add mod">
          <ac:chgData name="FERNANDO CASTAÑO HERNANDEZ" userId="S::fernando.casher.1@educa.jcyl.es::b2a651b8-f41d-4f3f-9b64-79e217430945" providerId="AD" clId="Web-{6116025D-AEE3-0F00-642E-B6192243DF10}" dt="2022-01-20T17:06:07.890" v="266" actId="1076"/>
          <ac:picMkLst>
            <pc:docMk/>
            <pc:sldMk cId="1372642417" sldId="289"/>
            <ac:picMk id="7" creationId="{1B9887A5-38E1-43E9-8AD9-174AF3577BA8}"/>
          </ac:picMkLst>
        </pc:picChg>
        <pc:picChg chg="add del mod">
          <ac:chgData name="FERNANDO CASTAÑO HERNANDEZ" userId="S::fernando.casher.1@educa.jcyl.es::b2a651b8-f41d-4f3f-9b64-79e217430945" providerId="AD" clId="Web-{6116025D-AEE3-0F00-642E-B6192243DF10}" dt="2022-01-20T16:38:32.659" v="178"/>
          <ac:picMkLst>
            <pc:docMk/>
            <pc:sldMk cId="1372642417" sldId="289"/>
            <ac:picMk id="8" creationId="{2C974F49-29DF-42A0-B1B3-F40669D1B297}"/>
          </ac:picMkLst>
        </pc:picChg>
        <pc:picChg chg="add del mod">
          <ac:chgData name="FERNANDO CASTAÑO HERNANDEZ" userId="S::fernando.casher.1@educa.jcyl.es::b2a651b8-f41d-4f3f-9b64-79e217430945" providerId="AD" clId="Web-{6116025D-AEE3-0F00-642E-B6192243DF10}" dt="2022-01-20T17:03:07.057" v="237"/>
          <ac:picMkLst>
            <pc:docMk/>
            <pc:sldMk cId="1372642417" sldId="289"/>
            <ac:picMk id="9" creationId="{A0911218-EF1B-4DFA-BB47-400FA530A192}"/>
          </ac:picMkLst>
        </pc:picChg>
        <pc:picChg chg="add del mod">
          <ac:chgData name="FERNANDO CASTAÑO HERNANDEZ" userId="S::fernando.casher.1@educa.jcyl.es::b2a651b8-f41d-4f3f-9b64-79e217430945" providerId="AD" clId="Web-{6116025D-AEE3-0F00-642E-B6192243DF10}" dt="2022-01-20T17:03:35.308" v="246"/>
          <ac:picMkLst>
            <pc:docMk/>
            <pc:sldMk cId="1372642417" sldId="289"/>
            <ac:picMk id="10" creationId="{19C54E9E-D5CB-4725-9620-FFD42086519F}"/>
          </ac:picMkLst>
        </pc:picChg>
        <pc:picChg chg="add del mod">
          <ac:chgData name="FERNANDO CASTAÑO HERNANDEZ" userId="S::fernando.casher.1@educa.jcyl.es::b2a651b8-f41d-4f3f-9b64-79e217430945" providerId="AD" clId="Web-{6116025D-AEE3-0F00-642E-B6192243DF10}" dt="2022-01-20T17:03:36.026" v="247"/>
          <ac:picMkLst>
            <pc:docMk/>
            <pc:sldMk cId="1372642417" sldId="289"/>
            <ac:picMk id="11" creationId="{7C77F1E3-047B-41E9-82CB-87AA4FFB2830}"/>
          </ac:picMkLst>
        </pc:picChg>
        <pc:picChg chg="add del mod">
          <ac:chgData name="FERNANDO CASTAÑO HERNANDEZ" userId="S::fernando.casher.1@educa.jcyl.es::b2a651b8-f41d-4f3f-9b64-79e217430945" providerId="AD" clId="Web-{6116025D-AEE3-0F00-642E-B6192243DF10}" dt="2022-01-20T16:41:31.367" v="188"/>
          <ac:picMkLst>
            <pc:docMk/>
            <pc:sldMk cId="1372642417" sldId="289"/>
            <ac:picMk id="12" creationId="{80C8E75F-F884-425C-A3EA-3051C0B28C78}"/>
          </ac:picMkLst>
        </pc:picChg>
        <pc:picChg chg="add del mod">
          <ac:chgData name="FERNANDO CASTAÑO HERNANDEZ" userId="S::fernando.casher.1@educa.jcyl.es::b2a651b8-f41d-4f3f-9b64-79e217430945" providerId="AD" clId="Web-{6116025D-AEE3-0F00-642E-B6192243DF10}" dt="2022-01-20T16:52:24.274" v="230"/>
          <ac:picMkLst>
            <pc:docMk/>
            <pc:sldMk cId="1372642417" sldId="289"/>
            <ac:picMk id="13" creationId="{B2C58C6C-43AA-4982-86A1-E11A4D509035}"/>
          </ac:picMkLst>
        </pc:picChg>
        <pc:picChg chg="add mod">
          <ac:chgData name="FERNANDO CASTAÑO HERNANDEZ" userId="S::fernando.casher.1@educa.jcyl.es::b2a651b8-f41d-4f3f-9b64-79e217430945" providerId="AD" clId="Web-{6116025D-AEE3-0F00-642E-B6192243DF10}" dt="2022-01-20T16:52:40.087" v="236" actId="1076"/>
          <ac:picMkLst>
            <pc:docMk/>
            <pc:sldMk cId="1372642417" sldId="289"/>
            <ac:picMk id="16" creationId="{D1AB5EE3-F9DE-4844-B928-744425503093}"/>
          </ac:picMkLst>
        </pc:picChg>
        <pc:picChg chg="add del mod">
          <ac:chgData name="FERNANDO CASTAÑO HERNANDEZ" userId="S::fernando.casher.1@educa.jcyl.es::b2a651b8-f41d-4f3f-9b64-79e217430945" providerId="AD" clId="Web-{6116025D-AEE3-0F00-642E-B6192243DF10}" dt="2022-01-20T17:05:43.670" v="256"/>
          <ac:picMkLst>
            <pc:docMk/>
            <pc:sldMk cId="1372642417" sldId="289"/>
            <ac:picMk id="18" creationId="{6B0F035B-6190-4C58-AEC7-57D6AECDDE23}"/>
          </ac:picMkLst>
        </pc:picChg>
        <pc:picChg chg="add mod">
          <ac:chgData name="FERNANDO CASTAÑO HERNANDEZ" userId="S::fernando.casher.1@educa.jcyl.es::b2a651b8-f41d-4f3f-9b64-79e217430945" providerId="AD" clId="Web-{6116025D-AEE3-0F00-642E-B6192243DF10}" dt="2022-01-20T17:03:50.667" v="251" actId="1076"/>
          <ac:picMkLst>
            <pc:docMk/>
            <pc:sldMk cId="1372642417" sldId="289"/>
            <ac:picMk id="19" creationId="{97D983AC-4B3B-4C11-98A5-346EFAE9649A}"/>
          </ac:picMkLst>
        </pc:picChg>
        <pc:picChg chg="add mod">
          <ac:chgData name="FERNANDO CASTAÑO HERNANDEZ" userId="S::fernando.casher.1@educa.jcyl.es::b2a651b8-f41d-4f3f-9b64-79e217430945" providerId="AD" clId="Web-{6116025D-AEE3-0F00-642E-B6192243DF10}" dt="2022-01-20T17:03:48.730" v="250" actId="1076"/>
          <ac:picMkLst>
            <pc:docMk/>
            <pc:sldMk cId="1372642417" sldId="289"/>
            <ac:picMk id="20" creationId="{5EFFA89A-CBC1-4A45-979E-A6FB0C35540F}"/>
          </ac:picMkLst>
        </pc:picChg>
        <pc:picChg chg="add mod">
          <ac:chgData name="FERNANDO CASTAÑO HERNANDEZ" userId="S::fernando.casher.1@educa.jcyl.es::b2a651b8-f41d-4f3f-9b64-79e217430945" providerId="AD" clId="Web-{6116025D-AEE3-0F00-642E-B6192243DF10}" dt="2022-01-20T17:06:03.030" v="264" actId="1076"/>
          <ac:picMkLst>
            <pc:docMk/>
            <pc:sldMk cId="1372642417" sldId="289"/>
            <ac:picMk id="21" creationId="{7F50C23A-1A98-471A-8FDE-AF605645D11F}"/>
          </ac:picMkLst>
        </pc:picChg>
        <pc:picChg chg="mod">
          <ac:chgData name="FERNANDO CASTAÑO HERNANDEZ" userId="S::fernando.casher.1@educa.jcyl.es::b2a651b8-f41d-4f3f-9b64-79e217430945" providerId="AD" clId="Web-{6116025D-AEE3-0F00-642E-B6192243DF10}" dt="2022-01-20T16:27:56.658" v="104" actId="1076"/>
          <ac:picMkLst>
            <pc:docMk/>
            <pc:sldMk cId="1372642417" sldId="289"/>
            <ac:picMk id="35" creationId="{F80352F6-66B1-430C-8218-32795547DEA1}"/>
          </ac:picMkLst>
        </pc:picChg>
        <pc:picChg chg="del">
          <ac:chgData name="FERNANDO CASTAÑO HERNANDEZ" userId="S::fernando.casher.1@educa.jcyl.es::b2a651b8-f41d-4f3f-9b64-79e217430945" providerId="AD" clId="Web-{6116025D-AEE3-0F00-642E-B6192243DF10}" dt="2022-01-20T15:55:06.604" v="57"/>
          <ac:picMkLst>
            <pc:docMk/>
            <pc:sldMk cId="1372642417" sldId="289"/>
            <ac:picMk id="2050" creationId="{47CA0FD6-61B5-4071-B004-F48F342A2905}"/>
          </ac:picMkLst>
        </pc:picChg>
      </pc:sldChg>
      <pc:sldChg chg="add mod ord replId modShow">
        <pc:chgData name="FERNANDO CASTAÑO HERNANDEZ" userId="S::fernando.casher.1@educa.jcyl.es::b2a651b8-f41d-4f3f-9b64-79e217430945" providerId="AD" clId="Web-{6116025D-AEE3-0F00-642E-B6192243DF10}" dt="2022-01-20T17:11:54.508" v="283"/>
        <pc:sldMkLst>
          <pc:docMk/>
          <pc:sldMk cId="2550426203" sldId="291"/>
        </pc:sldMkLst>
      </pc:sldChg>
    </pc:docChg>
  </pc:docChgLst>
  <pc:docChgLst>
    <pc:chgData name="PABLO AMO TUDANCA" userId="S::pamot@educa.jcyl.es::b9a89003-e8bc-424b-aa13-cb66c98783dc" providerId="AD" clId="Web-{AABE0D3A-B7BA-A982-2C43-4CB9A591CAF9}"/>
    <pc:docChg chg="modSld">
      <pc:chgData name="PABLO AMO TUDANCA" userId="S::pamot@educa.jcyl.es::b9a89003-e8bc-424b-aa13-cb66c98783dc" providerId="AD" clId="Web-{AABE0D3A-B7BA-A982-2C43-4CB9A591CAF9}" dt="2022-01-30T11:53:29.466" v="837" actId="1076"/>
      <pc:docMkLst>
        <pc:docMk/>
      </pc:docMkLst>
      <pc:sldChg chg="modSp">
        <pc:chgData name="PABLO AMO TUDANCA" userId="S::pamot@educa.jcyl.es::b9a89003-e8bc-424b-aa13-cb66c98783dc" providerId="AD" clId="Web-{AABE0D3A-B7BA-A982-2C43-4CB9A591CAF9}" dt="2022-01-30T11:22:06.915" v="17" actId="20577"/>
        <pc:sldMkLst>
          <pc:docMk/>
          <pc:sldMk cId="1957678585" sldId="295"/>
        </pc:sldMkLst>
        <pc:spChg chg="mod">
          <ac:chgData name="PABLO AMO TUDANCA" userId="S::pamot@educa.jcyl.es::b9a89003-e8bc-424b-aa13-cb66c98783dc" providerId="AD" clId="Web-{AABE0D3A-B7BA-A982-2C43-4CB9A591CAF9}" dt="2022-01-30T11:22:06.915" v="17" actId="20577"/>
          <ac:spMkLst>
            <pc:docMk/>
            <pc:sldMk cId="1957678585" sldId="295"/>
            <ac:spMk id="5" creationId="{E1BC08B2-D66C-4C46-B717-2D6869A4ED34}"/>
          </ac:spMkLst>
        </pc:spChg>
      </pc:sldChg>
      <pc:sldChg chg="modSp">
        <pc:chgData name="PABLO AMO TUDANCA" userId="S::pamot@educa.jcyl.es::b9a89003-e8bc-424b-aa13-cb66c98783dc" providerId="AD" clId="Web-{AABE0D3A-B7BA-A982-2C43-4CB9A591CAF9}" dt="2022-01-30T11:33:28.131" v="307" actId="20577"/>
        <pc:sldMkLst>
          <pc:docMk/>
          <pc:sldMk cId="1932840521" sldId="298"/>
        </pc:sldMkLst>
        <pc:spChg chg="mod">
          <ac:chgData name="PABLO AMO TUDANCA" userId="S::pamot@educa.jcyl.es::b9a89003-e8bc-424b-aa13-cb66c98783dc" providerId="AD" clId="Web-{AABE0D3A-B7BA-A982-2C43-4CB9A591CAF9}" dt="2022-01-30T11:32:46.287" v="266" actId="20577"/>
          <ac:spMkLst>
            <pc:docMk/>
            <pc:sldMk cId="1932840521" sldId="298"/>
            <ac:spMk id="6" creationId="{3D49F580-9A98-4FCD-A8F4-3C4E352CF6F9}"/>
          </ac:spMkLst>
        </pc:spChg>
        <pc:spChg chg="mod">
          <ac:chgData name="PABLO AMO TUDANCA" userId="S::pamot@educa.jcyl.es::b9a89003-e8bc-424b-aa13-cb66c98783dc" providerId="AD" clId="Web-{AABE0D3A-B7BA-A982-2C43-4CB9A591CAF9}" dt="2022-01-30T11:33:28.131" v="307" actId="20577"/>
          <ac:spMkLst>
            <pc:docMk/>
            <pc:sldMk cId="1932840521" sldId="298"/>
            <ac:spMk id="7" creationId="{CDA56266-A137-43F0-A932-C9A204FE8FC2}"/>
          </ac:spMkLst>
        </pc:spChg>
      </pc:sldChg>
      <pc:sldChg chg="modSp">
        <pc:chgData name="PABLO AMO TUDANCA" userId="S::pamot@educa.jcyl.es::b9a89003-e8bc-424b-aa13-cb66c98783dc" providerId="AD" clId="Web-{AABE0D3A-B7BA-A982-2C43-4CB9A591CAF9}" dt="2022-01-30T11:42:22.063" v="504" actId="20577"/>
        <pc:sldMkLst>
          <pc:docMk/>
          <pc:sldMk cId="1459768022" sldId="300"/>
        </pc:sldMkLst>
        <pc:spChg chg="mod">
          <ac:chgData name="PABLO AMO TUDANCA" userId="S::pamot@educa.jcyl.es::b9a89003-e8bc-424b-aa13-cb66c98783dc" providerId="AD" clId="Web-{AABE0D3A-B7BA-A982-2C43-4CB9A591CAF9}" dt="2022-01-30T11:42:22.063" v="504" actId="20577"/>
          <ac:spMkLst>
            <pc:docMk/>
            <pc:sldMk cId="1459768022" sldId="300"/>
            <ac:spMk id="6" creationId="{A94EC756-CDDA-4741-A9AF-067D0029E3A7}"/>
          </ac:spMkLst>
        </pc:spChg>
        <pc:spChg chg="mod">
          <ac:chgData name="PABLO AMO TUDANCA" userId="S::pamot@educa.jcyl.es::b9a89003-e8bc-424b-aa13-cb66c98783dc" providerId="AD" clId="Web-{AABE0D3A-B7BA-A982-2C43-4CB9A591CAF9}" dt="2022-01-30T11:41:32.484" v="459" actId="1076"/>
          <ac:spMkLst>
            <pc:docMk/>
            <pc:sldMk cId="1459768022" sldId="300"/>
            <ac:spMk id="18" creationId="{682FA048-00D6-48C4-9DC8-58D434E99597}"/>
          </ac:spMkLst>
        </pc:spChg>
        <pc:spChg chg="mod">
          <ac:chgData name="PABLO AMO TUDANCA" userId="S::pamot@educa.jcyl.es::b9a89003-e8bc-424b-aa13-cb66c98783dc" providerId="AD" clId="Web-{AABE0D3A-B7BA-A982-2C43-4CB9A591CAF9}" dt="2022-01-30T11:42:02.516" v="476" actId="20577"/>
          <ac:spMkLst>
            <pc:docMk/>
            <pc:sldMk cId="1459768022" sldId="300"/>
            <ac:spMk id="19" creationId="{CE723F7E-7C33-478B-88F4-9B18932E6F42}"/>
          </ac:spMkLst>
        </pc:spChg>
      </pc:sldChg>
      <pc:sldChg chg="modSp">
        <pc:chgData name="PABLO AMO TUDANCA" userId="S::pamot@educa.jcyl.es::b9a89003-e8bc-424b-aa13-cb66c98783dc" providerId="AD" clId="Web-{AABE0D3A-B7BA-A982-2C43-4CB9A591CAF9}" dt="2022-01-30T11:24:01.902" v="57" actId="20577"/>
        <pc:sldMkLst>
          <pc:docMk/>
          <pc:sldMk cId="1026414532" sldId="305"/>
        </pc:sldMkLst>
        <pc:spChg chg="mod">
          <ac:chgData name="PABLO AMO TUDANCA" userId="S::pamot@educa.jcyl.es::b9a89003-e8bc-424b-aa13-cb66c98783dc" providerId="AD" clId="Web-{AABE0D3A-B7BA-A982-2C43-4CB9A591CAF9}" dt="2022-01-30T11:23:15.854" v="38" actId="20577"/>
          <ac:spMkLst>
            <pc:docMk/>
            <pc:sldMk cId="1026414532" sldId="305"/>
            <ac:spMk id="7" creationId="{187028AE-6F76-4EE5-B2D0-697C53CEEF03}"/>
          </ac:spMkLst>
        </pc:spChg>
        <pc:spChg chg="mod">
          <ac:chgData name="PABLO AMO TUDANCA" userId="S::pamot@educa.jcyl.es::b9a89003-e8bc-424b-aa13-cb66c98783dc" providerId="AD" clId="Web-{AABE0D3A-B7BA-A982-2C43-4CB9A591CAF9}" dt="2022-01-30T11:23:46.823" v="43" actId="20577"/>
          <ac:spMkLst>
            <pc:docMk/>
            <pc:sldMk cId="1026414532" sldId="305"/>
            <ac:spMk id="8" creationId="{5E8D3A87-A198-485F-AAF7-C1A4D5E1F66E}"/>
          </ac:spMkLst>
        </pc:spChg>
        <pc:spChg chg="mod">
          <ac:chgData name="PABLO AMO TUDANCA" userId="S::pamot@educa.jcyl.es::b9a89003-e8bc-424b-aa13-cb66c98783dc" providerId="AD" clId="Web-{AABE0D3A-B7BA-A982-2C43-4CB9A591CAF9}" dt="2022-01-30T11:24:01.902" v="57" actId="20577"/>
          <ac:spMkLst>
            <pc:docMk/>
            <pc:sldMk cId="1026414532" sldId="305"/>
            <ac:spMk id="10" creationId="{DFF0F055-73DE-4CD5-A3FB-E07296A9B853}"/>
          </ac:spMkLst>
        </pc:spChg>
      </pc:sldChg>
      <pc:sldChg chg="modSp">
        <pc:chgData name="PABLO AMO TUDANCA" userId="S::pamot@educa.jcyl.es::b9a89003-e8bc-424b-aa13-cb66c98783dc" providerId="AD" clId="Web-{AABE0D3A-B7BA-A982-2C43-4CB9A591CAF9}" dt="2022-01-30T11:26:01.170" v="120" actId="20577"/>
        <pc:sldMkLst>
          <pc:docMk/>
          <pc:sldMk cId="2624915019" sldId="306"/>
        </pc:sldMkLst>
        <pc:spChg chg="mod">
          <ac:chgData name="PABLO AMO TUDANCA" userId="S::pamot@educa.jcyl.es::b9a89003-e8bc-424b-aa13-cb66c98783dc" providerId="AD" clId="Web-{AABE0D3A-B7BA-A982-2C43-4CB9A591CAF9}" dt="2022-01-30T11:26:01.170" v="120" actId="20577"/>
          <ac:spMkLst>
            <pc:docMk/>
            <pc:sldMk cId="2624915019" sldId="306"/>
            <ac:spMk id="6" creationId="{D8BFF60E-1B3C-423C-AFBA-95EE5A10F543}"/>
          </ac:spMkLst>
        </pc:spChg>
      </pc:sldChg>
      <pc:sldChg chg="modSp">
        <pc:chgData name="PABLO AMO TUDANCA" userId="S::pamot@educa.jcyl.es::b9a89003-e8bc-424b-aa13-cb66c98783dc" providerId="AD" clId="Web-{AABE0D3A-B7BA-A982-2C43-4CB9A591CAF9}" dt="2022-01-30T11:38:13.621" v="367" actId="20577"/>
        <pc:sldMkLst>
          <pc:docMk/>
          <pc:sldMk cId="1796424202" sldId="308"/>
        </pc:sldMkLst>
        <pc:spChg chg="mod">
          <ac:chgData name="PABLO AMO TUDANCA" userId="S::pamot@educa.jcyl.es::b9a89003-e8bc-424b-aa13-cb66c98783dc" providerId="AD" clId="Web-{AABE0D3A-B7BA-A982-2C43-4CB9A591CAF9}" dt="2022-01-30T11:34:47.914" v="310" actId="20577"/>
          <ac:spMkLst>
            <pc:docMk/>
            <pc:sldMk cId="1796424202" sldId="308"/>
            <ac:spMk id="6" creationId="{E2F5FB3F-A5C3-44D2-9E94-3A7E30F5B7AD}"/>
          </ac:spMkLst>
        </pc:spChg>
        <pc:spChg chg="mod">
          <ac:chgData name="PABLO AMO TUDANCA" userId="S::pamot@educa.jcyl.es::b9a89003-e8bc-424b-aa13-cb66c98783dc" providerId="AD" clId="Web-{AABE0D3A-B7BA-A982-2C43-4CB9A591CAF9}" dt="2022-01-30T11:35:18.118" v="332" actId="20577"/>
          <ac:spMkLst>
            <pc:docMk/>
            <pc:sldMk cId="1796424202" sldId="308"/>
            <ac:spMk id="7" creationId="{C99FFF2E-F7F6-4B47-B2AE-908301A93931}"/>
          </ac:spMkLst>
        </pc:spChg>
        <pc:spChg chg="mod">
          <ac:chgData name="PABLO AMO TUDANCA" userId="S::pamot@educa.jcyl.es::b9a89003-e8bc-424b-aa13-cb66c98783dc" providerId="AD" clId="Web-{AABE0D3A-B7BA-A982-2C43-4CB9A591CAF9}" dt="2022-01-30T11:38:13.621" v="367" actId="20577"/>
          <ac:spMkLst>
            <pc:docMk/>
            <pc:sldMk cId="1796424202" sldId="308"/>
            <ac:spMk id="8" creationId="{7B9B8C1B-FBAC-4FC7-A9AC-FF0A4165E360}"/>
          </ac:spMkLst>
        </pc:spChg>
      </pc:sldChg>
      <pc:sldChg chg="modSp">
        <pc:chgData name="PABLO AMO TUDANCA" userId="S::pamot@educa.jcyl.es::b9a89003-e8bc-424b-aa13-cb66c98783dc" providerId="AD" clId="Web-{AABE0D3A-B7BA-A982-2C43-4CB9A591CAF9}" dt="2022-01-30T11:44:49.519" v="585" actId="20577"/>
        <pc:sldMkLst>
          <pc:docMk/>
          <pc:sldMk cId="654826367" sldId="309"/>
        </pc:sldMkLst>
        <pc:spChg chg="mod">
          <ac:chgData name="PABLO AMO TUDANCA" userId="S::pamot@educa.jcyl.es::b9a89003-e8bc-424b-aa13-cb66c98783dc" providerId="AD" clId="Web-{AABE0D3A-B7BA-A982-2C43-4CB9A591CAF9}" dt="2022-01-30T11:44:49.519" v="585" actId="20577"/>
          <ac:spMkLst>
            <pc:docMk/>
            <pc:sldMk cId="654826367" sldId="309"/>
            <ac:spMk id="4" creationId="{888C2554-2699-4862-959D-4B940524F026}"/>
          </ac:spMkLst>
        </pc:spChg>
        <pc:spChg chg="mod">
          <ac:chgData name="PABLO AMO TUDANCA" userId="S::pamot@educa.jcyl.es::b9a89003-e8bc-424b-aa13-cb66c98783dc" providerId="AD" clId="Web-{AABE0D3A-B7BA-A982-2C43-4CB9A591CAF9}" dt="2022-01-30T11:44:16.628" v="562" actId="20577"/>
          <ac:spMkLst>
            <pc:docMk/>
            <pc:sldMk cId="654826367" sldId="309"/>
            <ac:spMk id="19" creationId="{CE723F7E-7C33-478B-88F4-9B18932E6F42}"/>
          </ac:spMkLst>
        </pc:spChg>
      </pc:sldChg>
      <pc:sldChg chg="addSp delSp modSp">
        <pc:chgData name="PABLO AMO TUDANCA" userId="S::pamot@educa.jcyl.es::b9a89003-e8bc-424b-aa13-cb66c98783dc" providerId="AD" clId="Web-{AABE0D3A-B7BA-A982-2C43-4CB9A591CAF9}" dt="2022-01-30T11:32:06.989" v="264" actId="14100"/>
        <pc:sldMkLst>
          <pc:docMk/>
          <pc:sldMk cId="254046423" sldId="325"/>
        </pc:sldMkLst>
        <pc:spChg chg="add mod">
          <ac:chgData name="PABLO AMO TUDANCA" userId="S::pamot@educa.jcyl.es::b9a89003-e8bc-424b-aa13-cb66c98783dc" providerId="AD" clId="Web-{AABE0D3A-B7BA-A982-2C43-4CB9A591CAF9}" dt="2022-01-30T11:27:11.921" v="133" actId="14100"/>
          <ac:spMkLst>
            <pc:docMk/>
            <pc:sldMk cId="254046423" sldId="325"/>
            <ac:spMk id="2" creationId="{AD8D06DC-E9EF-4370-8CEE-63C926AED234}"/>
          </ac:spMkLst>
        </pc:spChg>
        <pc:spChg chg="add mod">
          <ac:chgData name="PABLO AMO TUDANCA" userId="S::pamot@educa.jcyl.es::b9a89003-e8bc-424b-aa13-cb66c98783dc" providerId="AD" clId="Web-{AABE0D3A-B7BA-A982-2C43-4CB9A591CAF9}" dt="2022-01-30T11:32:06.989" v="264" actId="14100"/>
          <ac:spMkLst>
            <pc:docMk/>
            <pc:sldMk cId="254046423" sldId="325"/>
            <ac:spMk id="3" creationId="{79405A42-6E93-435F-A8BC-0BBA6BF13208}"/>
          </ac:spMkLst>
        </pc:spChg>
        <pc:spChg chg="add mod">
          <ac:chgData name="PABLO AMO TUDANCA" userId="S::pamot@educa.jcyl.es::b9a89003-e8bc-424b-aa13-cb66c98783dc" providerId="AD" clId="Web-{AABE0D3A-B7BA-A982-2C43-4CB9A591CAF9}" dt="2022-01-30T11:30:49.503" v="240" actId="1076"/>
          <ac:spMkLst>
            <pc:docMk/>
            <pc:sldMk cId="254046423" sldId="325"/>
            <ac:spMk id="5" creationId="{29172187-CD7B-467C-A09E-30F7351B1784}"/>
          </ac:spMkLst>
        </pc:spChg>
        <pc:spChg chg="add mod">
          <ac:chgData name="PABLO AMO TUDANCA" userId="S::pamot@educa.jcyl.es::b9a89003-e8bc-424b-aa13-cb66c98783dc" providerId="AD" clId="Web-{AABE0D3A-B7BA-A982-2C43-4CB9A591CAF9}" dt="2022-01-30T11:31:15.566" v="247" actId="1076"/>
          <ac:spMkLst>
            <pc:docMk/>
            <pc:sldMk cId="254046423" sldId="325"/>
            <ac:spMk id="6" creationId="{F8C21BF1-D3A0-49AE-A0F2-765454504C7E}"/>
          </ac:spMkLst>
        </pc:spChg>
        <pc:spChg chg="add mod">
          <ac:chgData name="PABLO AMO TUDANCA" userId="S::pamot@educa.jcyl.es::b9a89003-e8bc-424b-aa13-cb66c98783dc" providerId="AD" clId="Web-{AABE0D3A-B7BA-A982-2C43-4CB9A591CAF9}" dt="2022-01-30T11:31:41.770" v="256" actId="1076"/>
          <ac:spMkLst>
            <pc:docMk/>
            <pc:sldMk cId="254046423" sldId="325"/>
            <ac:spMk id="7" creationId="{1761124D-2BB3-456E-B88C-9B110583B1B5}"/>
          </ac:spMkLst>
        </pc:spChg>
        <pc:spChg chg="add mod">
          <ac:chgData name="PABLO AMO TUDANCA" userId="S::pamot@educa.jcyl.es::b9a89003-e8bc-424b-aa13-cb66c98783dc" providerId="AD" clId="Web-{AABE0D3A-B7BA-A982-2C43-4CB9A591CAF9}" dt="2022-01-30T11:31:58.379" v="261" actId="20577"/>
          <ac:spMkLst>
            <pc:docMk/>
            <pc:sldMk cId="254046423" sldId="325"/>
            <ac:spMk id="10" creationId="{2E5CD6FF-6FFE-47F3-B06D-CC4D190A9D7D}"/>
          </ac:spMkLst>
        </pc:spChg>
        <pc:spChg chg="mod">
          <ac:chgData name="PABLO AMO TUDANCA" userId="S::pamot@educa.jcyl.es::b9a89003-e8bc-424b-aa13-cb66c98783dc" providerId="AD" clId="Web-{AABE0D3A-B7BA-A982-2C43-4CB9A591CAF9}" dt="2022-01-30T11:26:44.155" v="126" actId="20577"/>
          <ac:spMkLst>
            <pc:docMk/>
            <pc:sldMk cId="254046423" sldId="325"/>
            <ac:spMk id="23" creationId="{17309222-9773-4367-B8FA-EC8EA532EADF}"/>
          </ac:spMkLst>
        </pc:spChg>
        <pc:spChg chg="add del">
          <ac:chgData name="PABLO AMO TUDANCA" userId="S::pamot@educa.jcyl.es::b9a89003-e8bc-424b-aa13-cb66c98783dc" providerId="AD" clId="Web-{AABE0D3A-B7BA-A982-2C43-4CB9A591CAF9}" dt="2022-01-30T11:27:37.375" v="136"/>
          <ac:spMkLst>
            <pc:docMk/>
            <pc:sldMk cId="254046423" sldId="325"/>
            <ac:spMk id="42" creationId="{5F8DF373-F59D-4A4E-81F1-A781C2752FC8}"/>
          </ac:spMkLst>
        </pc:spChg>
        <pc:spChg chg="mod">
          <ac:chgData name="PABLO AMO TUDANCA" userId="S::pamot@educa.jcyl.es::b9a89003-e8bc-424b-aa13-cb66c98783dc" providerId="AD" clId="Web-{AABE0D3A-B7BA-A982-2C43-4CB9A591CAF9}" dt="2022-01-30T11:29:08.923" v="214" actId="20577"/>
          <ac:spMkLst>
            <pc:docMk/>
            <pc:sldMk cId="254046423" sldId="325"/>
            <ac:spMk id="59" creationId="{40C4E841-CB16-43EE-B5B4-98793C6797C1}"/>
          </ac:spMkLst>
        </pc:spChg>
        <pc:spChg chg="mod">
          <ac:chgData name="PABLO AMO TUDANCA" userId="S::pamot@educa.jcyl.es::b9a89003-e8bc-424b-aa13-cb66c98783dc" providerId="AD" clId="Web-{AABE0D3A-B7BA-A982-2C43-4CB9A591CAF9}" dt="2022-01-30T11:29:49.283" v="225" actId="1076"/>
          <ac:spMkLst>
            <pc:docMk/>
            <pc:sldMk cId="254046423" sldId="325"/>
            <ac:spMk id="65" creationId="{B7F6741A-79ED-4519-80A9-8A805F3AE821}"/>
          </ac:spMkLst>
        </pc:spChg>
        <pc:spChg chg="mod">
          <ac:chgData name="PABLO AMO TUDANCA" userId="S::pamot@educa.jcyl.es::b9a89003-e8bc-424b-aa13-cb66c98783dc" providerId="AD" clId="Web-{AABE0D3A-B7BA-A982-2C43-4CB9A591CAF9}" dt="2022-01-30T11:31:03.207" v="243" actId="20577"/>
          <ac:spMkLst>
            <pc:docMk/>
            <pc:sldMk cId="254046423" sldId="325"/>
            <ac:spMk id="71" creationId="{813E88CE-6190-4450-A088-2E5E24EC4EB7}"/>
          </ac:spMkLst>
        </pc:spChg>
        <pc:spChg chg="mod">
          <ac:chgData name="PABLO AMO TUDANCA" userId="S::pamot@educa.jcyl.es::b9a89003-e8bc-424b-aa13-cb66c98783dc" providerId="AD" clId="Web-{AABE0D3A-B7BA-A982-2C43-4CB9A591CAF9}" dt="2022-01-30T11:29:59.768" v="228" actId="20577"/>
          <ac:spMkLst>
            <pc:docMk/>
            <pc:sldMk cId="254046423" sldId="325"/>
            <ac:spMk id="72" creationId="{3EB11234-B962-4F54-B36C-38E960B583C9}"/>
          </ac:spMkLst>
        </pc:spChg>
        <pc:spChg chg="mod">
          <ac:chgData name="PABLO AMO TUDANCA" userId="S::pamot@educa.jcyl.es::b9a89003-e8bc-424b-aa13-cb66c98783dc" providerId="AD" clId="Web-{AABE0D3A-B7BA-A982-2C43-4CB9A591CAF9}" dt="2022-01-30T11:31:27.879" v="252" actId="20577"/>
          <ac:spMkLst>
            <pc:docMk/>
            <pc:sldMk cId="254046423" sldId="325"/>
            <ac:spMk id="87" creationId="{E3A7B65D-9C4A-4CF0-AF3B-BA3E00612F98}"/>
          </ac:spMkLst>
        </pc:spChg>
        <pc:spChg chg="mod">
          <ac:chgData name="PABLO AMO TUDANCA" userId="S::pamot@educa.jcyl.es::b9a89003-e8bc-424b-aa13-cb66c98783dc" providerId="AD" clId="Web-{AABE0D3A-B7BA-A982-2C43-4CB9A591CAF9}" dt="2022-01-30T11:31:50.786" v="259" actId="20577"/>
          <ac:spMkLst>
            <pc:docMk/>
            <pc:sldMk cId="254046423" sldId="325"/>
            <ac:spMk id="90" creationId="{38C2AA7D-16DF-42CC-8641-DA9C534CD2D3}"/>
          </ac:spMkLst>
        </pc:spChg>
        <pc:picChg chg="mod">
          <ac:chgData name="PABLO AMO TUDANCA" userId="S::pamot@educa.jcyl.es::b9a89003-e8bc-424b-aa13-cb66c98783dc" providerId="AD" clId="Web-{AABE0D3A-B7BA-A982-2C43-4CB9A591CAF9}" dt="2022-01-30T11:30:40.331" v="238" actId="1076"/>
          <ac:picMkLst>
            <pc:docMk/>
            <pc:sldMk cId="254046423" sldId="325"/>
            <ac:picMk id="1026" creationId="{2848474F-0AFE-4BEC-B419-985AC8265B62}"/>
          </ac:picMkLst>
        </pc:picChg>
        <pc:picChg chg="mod">
          <ac:chgData name="PABLO AMO TUDANCA" userId="S::pamot@educa.jcyl.es::b9a89003-e8bc-424b-aa13-cb66c98783dc" providerId="AD" clId="Web-{AABE0D3A-B7BA-A982-2C43-4CB9A591CAF9}" dt="2022-01-30T11:31:25.160" v="251" actId="1076"/>
          <ac:picMkLst>
            <pc:docMk/>
            <pc:sldMk cId="254046423" sldId="325"/>
            <ac:picMk id="1036" creationId="{53E2CD31-0041-4915-BC85-0F0CBC80B402}"/>
          </ac:picMkLst>
        </pc:picChg>
      </pc:sldChg>
      <pc:sldChg chg="modSp">
        <pc:chgData name="PABLO AMO TUDANCA" userId="S::pamot@educa.jcyl.es::b9a89003-e8bc-424b-aa13-cb66c98783dc" providerId="AD" clId="Web-{AABE0D3A-B7BA-A982-2C43-4CB9A591CAF9}" dt="2022-01-30T11:39:46.998" v="381" actId="1076"/>
        <pc:sldMkLst>
          <pc:docMk/>
          <pc:sldMk cId="1748817875" sldId="329"/>
        </pc:sldMkLst>
        <pc:spChg chg="mod">
          <ac:chgData name="PABLO AMO TUDANCA" userId="S::pamot@educa.jcyl.es::b9a89003-e8bc-424b-aa13-cb66c98783dc" providerId="AD" clId="Web-{AABE0D3A-B7BA-A982-2C43-4CB9A591CAF9}" dt="2022-01-30T11:38:31.934" v="372" actId="14100"/>
          <ac:spMkLst>
            <pc:docMk/>
            <pc:sldMk cId="1748817875" sldId="329"/>
            <ac:spMk id="40" creationId="{DEF1BA4D-49B5-47DD-A232-76AFB2ADC944}"/>
          </ac:spMkLst>
        </pc:spChg>
        <pc:spChg chg="mod">
          <ac:chgData name="PABLO AMO TUDANCA" userId="S::pamot@educa.jcyl.es::b9a89003-e8bc-424b-aa13-cb66c98783dc" providerId="AD" clId="Web-{AABE0D3A-B7BA-A982-2C43-4CB9A591CAF9}" dt="2022-01-30T11:39:08.716" v="377" actId="1076"/>
          <ac:spMkLst>
            <pc:docMk/>
            <pc:sldMk cId="1748817875" sldId="329"/>
            <ac:spMk id="42" creationId="{70506B9A-33F6-4B04-A434-9AE727686017}"/>
          </ac:spMkLst>
        </pc:spChg>
        <pc:spChg chg="mod">
          <ac:chgData name="PABLO AMO TUDANCA" userId="S::pamot@educa.jcyl.es::b9a89003-e8bc-424b-aa13-cb66c98783dc" providerId="AD" clId="Web-{AABE0D3A-B7BA-A982-2C43-4CB9A591CAF9}" dt="2022-01-30T11:39:24.825" v="378" actId="1076"/>
          <ac:spMkLst>
            <pc:docMk/>
            <pc:sldMk cId="1748817875" sldId="329"/>
            <ac:spMk id="44" creationId="{64BD1F8E-ACC0-4A41-95E1-5A3395FE7E1D}"/>
          </ac:spMkLst>
        </pc:spChg>
        <pc:spChg chg="mod">
          <ac:chgData name="PABLO AMO TUDANCA" userId="S::pamot@educa.jcyl.es::b9a89003-e8bc-424b-aa13-cb66c98783dc" providerId="AD" clId="Web-{AABE0D3A-B7BA-A982-2C43-4CB9A591CAF9}" dt="2022-01-30T11:39:46.998" v="381" actId="1076"/>
          <ac:spMkLst>
            <pc:docMk/>
            <pc:sldMk cId="1748817875" sldId="329"/>
            <ac:spMk id="45" creationId="{8DE34434-BE9E-4468-B295-5DCDCACA8421}"/>
          </ac:spMkLst>
        </pc:spChg>
        <pc:picChg chg="mod">
          <ac:chgData name="PABLO AMO TUDANCA" userId="S::pamot@educa.jcyl.es::b9a89003-e8bc-424b-aa13-cb66c98783dc" providerId="AD" clId="Web-{AABE0D3A-B7BA-A982-2C43-4CB9A591CAF9}" dt="2022-01-30T11:38:22.590" v="369" actId="1076"/>
          <ac:picMkLst>
            <pc:docMk/>
            <pc:sldMk cId="1748817875" sldId="329"/>
            <ac:picMk id="1026" creationId="{2848474F-0AFE-4BEC-B419-985AC8265B62}"/>
          </ac:picMkLst>
        </pc:picChg>
        <pc:picChg chg="mod">
          <ac:chgData name="PABLO AMO TUDANCA" userId="S::pamot@educa.jcyl.es::b9a89003-e8bc-424b-aa13-cb66c98783dc" providerId="AD" clId="Web-{AABE0D3A-B7BA-A982-2C43-4CB9A591CAF9}" dt="2022-01-30T11:38:57.075" v="373" actId="1076"/>
          <ac:picMkLst>
            <pc:docMk/>
            <pc:sldMk cId="1748817875" sldId="329"/>
            <ac:picMk id="1030" creationId="{311ECE48-15F0-4425-B913-6FF2F096804F}"/>
          </ac:picMkLst>
        </pc:picChg>
      </pc:sldChg>
      <pc:sldChg chg="modSp">
        <pc:chgData name="PABLO AMO TUDANCA" userId="S::pamot@educa.jcyl.es::b9a89003-e8bc-424b-aa13-cb66c98783dc" providerId="AD" clId="Web-{AABE0D3A-B7BA-A982-2C43-4CB9A591CAF9}" dt="2022-01-30T11:43:41.096" v="560" actId="14100"/>
        <pc:sldMkLst>
          <pc:docMk/>
          <pc:sldMk cId="3610732830" sldId="330"/>
        </pc:sldMkLst>
        <pc:spChg chg="mod">
          <ac:chgData name="PABLO AMO TUDANCA" userId="S::pamot@educa.jcyl.es::b9a89003-e8bc-424b-aa13-cb66c98783dc" providerId="AD" clId="Web-{AABE0D3A-B7BA-A982-2C43-4CB9A591CAF9}" dt="2022-01-30T11:42:36.548" v="505" actId="20577"/>
          <ac:spMkLst>
            <pc:docMk/>
            <pc:sldMk cId="3610732830" sldId="330"/>
            <ac:spMk id="40" creationId="{E10B888D-13BA-D04C-96B4-B83EAB76183E}"/>
          </ac:spMkLst>
        </pc:spChg>
        <pc:spChg chg="mod">
          <ac:chgData name="PABLO AMO TUDANCA" userId="S::pamot@educa.jcyl.es::b9a89003-e8bc-424b-aa13-cb66c98783dc" providerId="AD" clId="Web-{AABE0D3A-B7BA-A982-2C43-4CB9A591CAF9}" dt="2022-01-30T11:42:59.298" v="533" actId="14100"/>
          <ac:spMkLst>
            <pc:docMk/>
            <pc:sldMk cId="3610732830" sldId="330"/>
            <ac:spMk id="44" creationId="{F6DA8EB8-8954-2F41-A3D0-983F80DD9A10}"/>
          </ac:spMkLst>
        </pc:spChg>
        <pc:spChg chg="mod">
          <ac:chgData name="PABLO AMO TUDANCA" userId="S::pamot@educa.jcyl.es::b9a89003-e8bc-424b-aa13-cb66c98783dc" providerId="AD" clId="Web-{AABE0D3A-B7BA-A982-2C43-4CB9A591CAF9}" dt="2022-01-30T11:43:41.096" v="560" actId="14100"/>
          <ac:spMkLst>
            <pc:docMk/>
            <pc:sldMk cId="3610732830" sldId="330"/>
            <ac:spMk id="46" creationId="{A188E559-D7AA-014C-A238-1E1E599270A1}"/>
          </ac:spMkLst>
        </pc:spChg>
      </pc:sldChg>
      <pc:sldChg chg="modSp">
        <pc:chgData name="PABLO AMO TUDANCA" userId="S::pamot@educa.jcyl.es::b9a89003-e8bc-424b-aa13-cb66c98783dc" providerId="AD" clId="Web-{AABE0D3A-B7BA-A982-2C43-4CB9A591CAF9}" dt="2022-01-30T11:51:17.182" v="741" actId="20577"/>
        <pc:sldMkLst>
          <pc:docMk/>
          <pc:sldMk cId="3089663669" sldId="334"/>
        </pc:sldMkLst>
        <pc:spChg chg="mod">
          <ac:chgData name="PABLO AMO TUDANCA" userId="S::pamot@educa.jcyl.es::b9a89003-e8bc-424b-aa13-cb66c98783dc" providerId="AD" clId="Web-{AABE0D3A-B7BA-A982-2C43-4CB9A591CAF9}" dt="2022-01-30T11:47:28.850" v="719" actId="14100"/>
          <ac:spMkLst>
            <pc:docMk/>
            <pc:sldMk cId="3089663669" sldId="334"/>
            <ac:spMk id="2" creationId="{2922EC1A-67F2-4179-BBCB-3013734404D6}"/>
          </ac:spMkLst>
        </pc:spChg>
        <pc:spChg chg="mod">
          <ac:chgData name="PABLO AMO TUDANCA" userId="S::pamot@educa.jcyl.es::b9a89003-e8bc-424b-aa13-cb66c98783dc" providerId="AD" clId="Web-{AABE0D3A-B7BA-A982-2C43-4CB9A591CAF9}" dt="2022-01-30T11:51:17.182" v="741" actId="20577"/>
          <ac:spMkLst>
            <pc:docMk/>
            <pc:sldMk cId="3089663669" sldId="334"/>
            <ac:spMk id="3" creationId="{1B83E299-3310-442A-8D02-7A11042A5B68}"/>
          </ac:spMkLst>
        </pc:spChg>
        <pc:spChg chg="mod">
          <ac:chgData name="PABLO AMO TUDANCA" userId="S::pamot@educa.jcyl.es::b9a89003-e8bc-424b-aa13-cb66c98783dc" providerId="AD" clId="Web-{AABE0D3A-B7BA-A982-2C43-4CB9A591CAF9}" dt="2022-01-30T11:45:14.379" v="590" actId="20577"/>
          <ac:spMkLst>
            <pc:docMk/>
            <pc:sldMk cId="3089663669" sldId="334"/>
            <ac:spMk id="6" creationId="{8E9C24D9-9C9C-4869-A463-4E451555107C}"/>
          </ac:spMkLst>
        </pc:spChg>
        <pc:spChg chg="mod">
          <ac:chgData name="PABLO AMO TUDANCA" userId="S::pamot@educa.jcyl.es::b9a89003-e8bc-424b-aa13-cb66c98783dc" providerId="AD" clId="Web-{AABE0D3A-B7BA-A982-2C43-4CB9A591CAF9}" dt="2022-01-30T11:47:38.819" v="722" actId="14100"/>
          <ac:spMkLst>
            <pc:docMk/>
            <pc:sldMk cId="3089663669" sldId="334"/>
            <ac:spMk id="42" creationId="{92B6F3F1-3503-4E23-AAF9-A2272DD07384}"/>
          </ac:spMkLst>
        </pc:spChg>
      </pc:sldChg>
      <pc:sldChg chg="modSp">
        <pc:chgData name="PABLO AMO TUDANCA" userId="S::pamot@educa.jcyl.es::b9a89003-e8bc-424b-aa13-cb66c98783dc" providerId="AD" clId="Web-{AABE0D3A-B7BA-A982-2C43-4CB9A591CAF9}" dt="2022-01-30T11:53:29.466" v="837" actId="1076"/>
        <pc:sldMkLst>
          <pc:docMk/>
          <pc:sldMk cId="3356560419" sldId="335"/>
        </pc:sldMkLst>
        <pc:spChg chg="mod">
          <ac:chgData name="PABLO AMO TUDANCA" userId="S::pamot@educa.jcyl.es::b9a89003-e8bc-424b-aa13-cb66c98783dc" providerId="AD" clId="Web-{AABE0D3A-B7BA-A982-2C43-4CB9A591CAF9}" dt="2022-01-30T11:52:57.606" v="805" actId="1076"/>
          <ac:spMkLst>
            <pc:docMk/>
            <pc:sldMk cId="3356560419" sldId="335"/>
            <ac:spMk id="2" creationId="{FAB0397E-03D2-B842-AE02-C0FAC55D8682}"/>
          </ac:spMkLst>
        </pc:spChg>
        <pc:spChg chg="mod">
          <ac:chgData name="PABLO AMO TUDANCA" userId="S::pamot@educa.jcyl.es::b9a89003-e8bc-424b-aa13-cb66c98783dc" providerId="AD" clId="Web-{AABE0D3A-B7BA-A982-2C43-4CB9A591CAF9}" dt="2022-01-30T11:52:35.246" v="763" actId="20577"/>
          <ac:spMkLst>
            <pc:docMk/>
            <pc:sldMk cId="3356560419" sldId="335"/>
            <ac:spMk id="42" creationId="{219B0F60-1A5D-E544-85CF-6407B232B669}"/>
          </ac:spMkLst>
        </pc:spChg>
        <pc:spChg chg="mod">
          <ac:chgData name="PABLO AMO TUDANCA" userId="S::pamot@educa.jcyl.es::b9a89003-e8bc-424b-aa13-cb66c98783dc" providerId="AD" clId="Web-{AABE0D3A-B7BA-A982-2C43-4CB9A591CAF9}" dt="2022-01-30T11:53:29.466" v="837" actId="1076"/>
          <ac:spMkLst>
            <pc:docMk/>
            <pc:sldMk cId="3356560419" sldId="335"/>
            <ac:spMk id="45" creationId="{93C351FB-27EB-254D-9707-729D334F2D2E}"/>
          </ac:spMkLst>
        </pc:spChg>
        <pc:spChg chg="mod">
          <ac:chgData name="PABLO AMO TUDANCA" userId="S::pamot@educa.jcyl.es::b9a89003-e8bc-424b-aa13-cb66c98783dc" providerId="AD" clId="Web-{AABE0D3A-B7BA-A982-2C43-4CB9A591CAF9}" dt="2022-01-30T11:52:55.465" v="804" actId="20577"/>
          <ac:spMkLst>
            <pc:docMk/>
            <pc:sldMk cId="3356560419" sldId="335"/>
            <ac:spMk id="46" creationId="{6E7E7477-F833-0345-9D13-3DAA0188F823}"/>
          </ac:spMkLst>
        </pc:spChg>
      </pc:sldChg>
    </pc:docChg>
  </pc:docChgLst>
  <pc:docChgLst>
    <pc:chgData name="RUBEN OSCAR PRADO GARCIA" userId="S::roprado@educa.jcyl.es::0b5288e5-b3f8-41a7-90ae-edab787ca164" providerId="AD" clId="Web-{0EFAFBFB-FFEA-4F1B-8B7C-87F79B7D2FC4}"/>
    <pc:docChg chg="modSld">
      <pc:chgData name="RUBEN OSCAR PRADO GARCIA" userId="S::roprado@educa.jcyl.es::0b5288e5-b3f8-41a7-90ae-edab787ca164" providerId="AD" clId="Web-{0EFAFBFB-FFEA-4F1B-8B7C-87F79B7D2FC4}" dt="2022-01-13T18:01:55.643" v="6"/>
      <pc:docMkLst>
        <pc:docMk/>
      </pc:docMkLst>
      <pc:sldChg chg="addSp delSp modSp">
        <pc:chgData name="RUBEN OSCAR PRADO GARCIA" userId="S::roprado@educa.jcyl.es::0b5288e5-b3f8-41a7-90ae-edab787ca164" providerId="AD" clId="Web-{0EFAFBFB-FFEA-4F1B-8B7C-87F79B7D2FC4}" dt="2022-01-13T18:01:55.643" v="6"/>
        <pc:sldMkLst>
          <pc:docMk/>
          <pc:sldMk cId="1216014289" sldId="263"/>
        </pc:sldMkLst>
        <pc:picChg chg="add del mod">
          <ac:chgData name="RUBEN OSCAR PRADO GARCIA" userId="S::roprado@educa.jcyl.es::0b5288e5-b3f8-41a7-90ae-edab787ca164" providerId="AD" clId="Web-{0EFAFBFB-FFEA-4F1B-8B7C-87F79B7D2FC4}" dt="2022-01-13T18:01:55.643" v="6"/>
          <ac:picMkLst>
            <pc:docMk/>
            <pc:sldMk cId="1216014289" sldId="263"/>
            <ac:picMk id="3" creationId="{BE72C948-207F-4366-AF82-16FDB318A7B2}"/>
          </ac:picMkLst>
        </pc:picChg>
        <pc:picChg chg="del">
          <ac:chgData name="RUBEN OSCAR PRADO GARCIA" userId="S::roprado@educa.jcyl.es::0b5288e5-b3f8-41a7-90ae-edab787ca164" providerId="AD" clId="Web-{0EFAFBFB-FFEA-4F1B-8B7C-87F79B7D2FC4}" dt="2022-01-13T18:01:27.783" v="0"/>
          <ac:picMkLst>
            <pc:docMk/>
            <pc:sldMk cId="1216014289" sldId="263"/>
            <ac:picMk id="5" creationId="{470471A9-5A00-4D1D-BC8F-C5F63DD2D39B}"/>
          </ac:picMkLst>
        </pc:picChg>
      </pc:sldChg>
    </pc:docChg>
  </pc:docChgLst>
  <pc:docChgLst>
    <pc:chgData name="ALBERTO CRIADO LÓPEZ" userId="66b51700-7e9c-4eec-9b02-06fa0453230b" providerId="ADAL" clId="{7D950D12-F835-B845-94BF-AF0ED01FFC5D}"/>
    <pc:docChg chg="custSel modSld">
      <pc:chgData name="ALBERTO CRIADO LÓPEZ" userId="66b51700-7e9c-4eec-9b02-06fa0453230b" providerId="ADAL" clId="{7D950D12-F835-B845-94BF-AF0ED01FFC5D}" dt="2022-01-21T17:39:05.141" v="113" actId="1076"/>
      <pc:docMkLst>
        <pc:docMk/>
      </pc:docMkLst>
      <pc:sldChg chg="modSp">
        <pc:chgData name="ALBERTO CRIADO LÓPEZ" userId="66b51700-7e9c-4eec-9b02-06fa0453230b" providerId="ADAL" clId="{7D950D12-F835-B845-94BF-AF0ED01FFC5D}" dt="2022-01-21T17:21:48.763" v="49" actId="20577"/>
        <pc:sldMkLst>
          <pc:docMk/>
          <pc:sldMk cId="2050069679" sldId="290"/>
        </pc:sldMkLst>
        <pc:graphicFrameChg chg="mod">
          <ac:chgData name="ALBERTO CRIADO LÓPEZ" userId="66b51700-7e9c-4eec-9b02-06fa0453230b" providerId="ADAL" clId="{7D950D12-F835-B845-94BF-AF0ED01FFC5D}" dt="2022-01-21T17:21:48.763" v="49" actId="20577"/>
          <ac:graphicFrameMkLst>
            <pc:docMk/>
            <pc:sldMk cId="2050069679" sldId="290"/>
            <ac:graphicFrameMk id="33" creationId="{2044DA4D-AE8C-4D41-9B9F-F38CB345B87A}"/>
          </ac:graphicFrameMkLst>
        </pc:graphicFrameChg>
      </pc:sldChg>
      <pc:sldChg chg="delSp modSp mod setBg">
        <pc:chgData name="ALBERTO CRIADO LÓPEZ" userId="66b51700-7e9c-4eec-9b02-06fa0453230b" providerId="ADAL" clId="{7D950D12-F835-B845-94BF-AF0ED01FFC5D}" dt="2022-01-21T17:39:05.141" v="113" actId="1076"/>
        <pc:sldMkLst>
          <pc:docMk/>
          <pc:sldMk cId="3930311292" sldId="292"/>
        </pc:sldMkLst>
        <pc:spChg chg="del">
          <ac:chgData name="ALBERTO CRIADO LÓPEZ" userId="66b51700-7e9c-4eec-9b02-06fa0453230b" providerId="ADAL" clId="{7D950D12-F835-B845-94BF-AF0ED01FFC5D}" dt="2022-01-21T17:31:43.123" v="76" actId="478"/>
          <ac:spMkLst>
            <pc:docMk/>
            <pc:sldMk cId="3930311292" sldId="292"/>
            <ac:spMk id="2" creationId="{47B52477-A449-4628-B8D5-0D86CF68C259}"/>
          </ac:spMkLst>
        </pc:spChg>
        <pc:spChg chg="mod">
          <ac:chgData name="ALBERTO CRIADO LÓPEZ" userId="66b51700-7e9c-4eec-9b02-06fa0453230b" providerId="ADAL" clId="{7D950D12-F835-B845-94BF-AF0ED01FFC5D}" dt="2022-01-21T17:32:20.103" v="81" actId="11530"/>
          <ac:spMkLst>
            <pc:docMk/>
            <pc:sldMk cId="3930311292" sldId="292"/>
            <ac:spMk id="3" creationId="{527E8CC2-78E0-41E1-B549-F48DF517B4AE}"/>
          </ac:spMkLst>
        </pc:spChg>
        <pc:spChg chg="mod">
          <ac:chgData name="ALBERTO CRIADO LÓPEZ" userId="66b51700-7e9c-4eec-9b02-06fa0453230b" providerId="ADAL" clId="{7D950D12-F835-B845-94BF-AF0ED01FFC5D}" dt="2022-01-21T17:32:03.510" v="79" actId="11530"/>
          <ac:spMkLst>
            <pc:docMk/>
            <pc:sldMk cId="3930311292" sldId="292"/>
            <ac:spMk id="25" creationId="{C9B1083B-E01C-4993-8C66-89151E08E5CC}"/>
          </ac:spMkLst>
        </pc:spChg>
        <pc:spChg chg="mod modCrop">
          <ac:chgData name="ALBERTO CRIADO LÓPEZ" userId="66b51700-7e9c-4eec-9b02-06fa0453230b" providerId="ADAL" clId="{7D950D12-F835-B845-94BF-AF0ED01FFC5D}" dt="2022-01-21T17:32:44.091" v="86" actId="18131"/>
          <ac:spMkLst>
            <pc:docMk/>
            <pc:sldMk cId="3930311292" sldId="292"/>
            <ac:spMk id="26" creationId="{C888CF50-46B5-43A2-9CD3-2633A9F8AC79}"/>
          </ac:spMkLst>
        </pc:spChg>
        <pc:spChg chg="mod">
          <ac:chgData name="ALBERTO CRIADO LÓPEZ" userId="66b51700-7e9c-4eec-9b02-06fa0453230b" providerId="ADAL" clId="{7D950D12-F835-B845-94BF-AF0ED01FFC5D}" dt="2022-01-21T17:31:55.332" v="78" actId="11530"/>
          <ac:spMkLst>
            <pc:docMk/>
            <pc:sldMk cId="3930311292" sldId="292"/>
            <ac:spMk id="33" creationId="{BAF29BB3-DCE6-4268-9A23-AAB91139D5EC}"/>
          </ac:spMkLst>
        </pc:spChg>
        <pc:picChg chg="mod">
          <ac:chgData name="ALBERTO CRIADO LÓPEZ" userId="66b51700-7e9c-4eec-9b02-06fa0453230b" providerId="ADAL" clId="{7D950D12-F835-B845-94BF-AF0ED01FFC5D}" dt="2022-01-21T17:36:21.507" v="102"/>
          <ac:picMkLst>
            <pc:docMk/>
            <pc:sldMk cId="3930311292" sldId="292"/>
            <ac:picMk id="11" creationId="{6876BDD7-5202-4916-9574-BF7B348E69A3}"/>
          </ac:picMkLst>
        </pc:picChg>
        <pc:picChg chg="del mod">
          <ac:chgData name="ALBERTO CRIADO LÓPEZ" userId="66b51700-7e9c-4eec-9b02-06fa0453230b" providerId="ADAL" clId="{7D950D12-F835-B845-94BF-AF0ED01FFC5D}" dt="2022-01-21T17:34:14.164" v="101" actId="478"/>
          <ac:picMkLst>
            <pc:docMk/>
            <pc:sldMk cId="3930311292" sldId="292"/>
            <ac:picMk id="1026" creationId="{458FC233-5C26-45F2-ABB2-1894ECBE2A94}"/>
          </ac:picMkLst>
        </pc:picChg>
        <pc:picChg chg="mod">
          <ac:chgData name="ALBERTO CRIADO LÓPEZ" userId="66b51700-7e9c-4eec-9b02-06fa0453230b" providerId="ADAL" clId="{7D950D12-F835-B845-94BF-AF0ED01FFC5D}" dt="2022-01-21T17:39:05.141" v="113" actId="1076"/>
          <ac:picMkLst>
            <pc:docMk/>
            <pc:sldMk cId="3930311292" sldId="292"/>
            <ac:picMk id="1030" creationId="{18D1FDED-56C7-44D2-AE3F-71C9BE6F20DB}"/>
          </ac:picMkLst>
        </pc:picChg>
        <pc:picChg chg="mod">
          <ac:chgData name="ALBERTO CRIADO LÓPEZ" userId="66b51700-7e9c-4eec-9b02-06fa0453230b" providerId="ADAL" clId="{7D950D12-F835-B845-94BF-AF0ED01FFC5D}" dt="2022-01-21T16:46:23.919" v="7"/>
          <ac:picMkLst>
            <pc:docMk/>
            <pc:sldMk cId="3930311292" sldId="292"/>
            <ac:picMk id="4098" creationId="{D29BCE10-6526-4ACB-B15A-D3D164686182}"/>
          </ac:picMkLst>
        </pc:picChg>
      </pc:sldChg>
    </pc:docChg>
  </pc:docChgLst>
  <pc:docChgLst>
    <pc:chgData name="FERNANDO CASTAÑO HERNANDEZ" userId="S::fernando.casher.1@educa.jcyl.es::b2a651b8-f41d-4f3f-9b64-79e217430945" providerId="AD" clId="Web-{90165562-0340-F528-B026-13B136497FEF}"/>
    <pc:docChg chg="delSld modSld sldOrd">
      <pc:chgData name="FERNANDO CASTAÑO HERNANDEZ" userId="S::fernando.casher.1@educa.jcyl.es::b2a651b8-f41d-4f3f-9b64-79e217430945" providerId="AD" clId="Web-{90165562-0340-F528-B026-13B136497FEF}" dt="2022-01-27T08:48:39.273" v="75" actId="1076"/>
      <pc:docMkLst>
        <pc:docMk/>
      </pc:docMkLst>
      <pc:sldChg chg="modSp">
        <pc:chgData name="FERNANDO CASTAÑO HERNANDEZ" userId="S::fernando.casher.1@educa.jcyl.es::b2a651b8-f41d-4f3f-9b64-79e217430945" providerId="AD" clId="Web-{90165562-0340-F528-B026-13B136497FEF}" dt="2022-01-27T08:48:39.273" v="75" actId="1076"/>
        <pc:sldMkLst>
          <pc:docMk/>
          <pc:sldMk cId="1077446708" sldId="260"/>
        </pc:sldMkLst>
        <pc:spChg chg="mod">
          <ac:chgData name="FERNANDO CASTAÑO HERNANDEZ" userId="S::fernando.casher.1@educa.jcyl.es::b2a651b8-f41d-4f3f-9b64-79e217430945" providerId="AD" clId="Web-{90165562-0340-F528-B026-13B136497FEF}" dt="2022-01-27T08:48:39.273" v="75" actId="1076"/>
          <ac:spMkLst>
            <pc:docMk/>
            <pc:sldMk cId="1077446708" sldId="260"/>
            <ac:spMk id="2" creationId="{F52103A3-9E3C-4B17-BFD2-1DC0941B8494}"/>
          </ac:spMkLst>
        </pc:spChg>
      </pc:sldChg>
      <pc:sldChg chg="ord">
        <pc:chgData name="FERNANDO CASTAÑO HERNANDEZ" userId="S::fernando.casher.1@educa.jcyl.es::b2a651b8-f41d-4f3f-9b64-79e217430945" providerId="AD" clId="Web-{90165562-0340-F528-B026-13B136497FEF}" dt="2022-01-27T08:48:12.007" v="39"/>
        <pc:sldMkLst>
          <pc:docMk/>
          <pc:sldMk cId="1216014289" sldId="263"/>
        </pc:sldMkLst>
      </pc:sldChg>
      <pc:sldChg chg="modSp del">
        <pc:chgData name="FERNANDO CASTAÑO HERNANDEZ" userId="S::fernando.casher.1@educa.jcyl.es::b2a651b8-f41d-4f3f-9b64-79e217430945" providerId="AD" clId="Web-{90165562-0340-F528-B026-13B136497FEF}" dt="2022-01-27T08:35:40.394" v="8"/>
        <pc:sldMkLst>
          <pc:docMk/>
          <pc:sldMk cId="3622332560" sldId="266"/>
        </pc:sldMkLst>
        <pc:picChg chg="mod">
          <ac:chgData name="FERNANDO CASTAÑO HERNANDEZ" userId="S::fernando.casher.1@educa.jcyl.es::b2a651b8-f41d-4f3f-9b64-79e217430945" providerId="AD" clId="Web-{90165562-0340-F528-B026-13B136497FEF}" dt="2022-01-27T08:35:21.659" v="5" actId="1076"/>
          <ac:picMkLst>
            <pc:docMk/>
            <pc:sldMk cId="3622332560" sldId="266"/>
            <ac:picMk id="3" creationId="{F031C76A-7E96-4003-B09A-5260A5E90364}"/>
          </ac:picMkLst>
        </pc:picChg>
        <pc:picChg chg="mod">
          <ac:chgData name="FERNANDO CASTAÑO HERNANDEZ" userId="S::fernando.casher.1@educa.jcyl.es::b2a651b8-f41d-4f3f-9b64-79e217430945" providerId="AD" clId="Web-{90165562-0340-F528-B026-13B136497FEF}" dt="2022-01-27T08:35:27.628" v="7" actId="1076"/>
          <ac:picMkLst>
            <pc:docMk/>
            <pc:sldMk cId="3622332560" sldId="266"/>
            <ac:picMk id="4" creationId="{7774CA73-B580-4585-8698-ABD25AF533A0}"/>
          </ac:picMkLst>
        </pc:picChg>
        <pc:picChg chg="mod">
          <ac:chgData name="FERNANDO CASTAÑO HERNANDEZ" userId="S::fernando.casher.1@educa.jcyl.es::b2a651b8-f41d-4f3f-9b64-79e217430945" providerId="AD" clId="Web-{90165562-0340-F528-B026-13B136497FEF}" dt="2022-01-27T08:35:24.862" v="6" actId="1076"/>
          <ac:picMkLst>
            <pc:docMk/>
            <pc:sldMk cId="3622332560" sldId="266"/>
            <ac:picMk id="5" creationId="{9570CFE6-445C-4230-AE60-562DD759518C}"/>
          </ac:picMkLst>
        </pc:picChg>
      </pc:sldChg>
      <pc:sldChg chg="addSp modSp">
        <pc:chgData name="FERNANDO CASTAÑO HERNANDEZ" userId="S::fernando.casher.1@educa.jcyl.es::b2a651b8-f41d-4f3f-9b64-79e217430945" providerId="AD" clId="Web-{90165562-0340-F528-B026-13B136497FEF}" dt="2022-01-27T08:30:50.339" v="4" actId="20577"/>
        <pc:sldMkLst>
          <pc:docMk/>
          <pc:sldMk cId="3155978101" sldId="284"/>
        </pc:sldMkLst>
        <pc:spChg chg="add mod">
          <ac:chgData name="FERNANDO CASTAÑO HERNANDEZ" userId="S::fernando.casher.1@educa.jcyl.es::b2a651b8-f41d-4f3f-9b64-79e217430945" providerId="AD" clId="Web-{90165562-0340-F528-B026-13B136497FEF}" dt="2022-01-27T08:30:50.339" v="4" actId="20577"/>
          <ac:spMkLst>
            <pc:docMk/>
            <pc:sldMk cId="3155978101" sldId="284"/>
            <ac:spMk id="2" creationId="{F8378684-94EE-43BD-920A-EA5FF52F3660}"/>
          </ac:spMkLst>
        </pc:spChg>
      </pc:sldChg>
      <pc:sldChg chg="del">
        <pc:chgData name="FERNANDO CASTAÑO HERNANDEZ" userId="S::fernando.casher.1@educa.jcyl.es::b2a651b8-f41d-4f3f-9b64-79e217430945" providerId="AD" clId="Web-{90165562-0340-F528-B026-13B136497FEF}" dt="2022-01-27T08:36:10.191" v="10"/>
        <pc:sldMkLst>
          <pc:docMk/>
          <pc:sldMk cId="2527019129" sldId="285"/>
        </pc:sldMkLst>
      </pc:sldChg>
      <pc:sldChg chg="del">
        <pc:chgData name="FERNANDO CASTAÑO HERNANDEZ" userId="S::fernando.casher.1@educa.jcyl.es::b2a651b8-f41d-4f3f-9b64-79e217430945" providerId="AD" clId="Web-{90165562-0340-F528-B026-13B136497FEF}" dt="2022-01-27T08:36:10.191" v="9"/>
        <pc:sldMkLst>
          <pc:docMk/>
          <pc:sldMk cId="759438855" sldId="288"/>
        </pc:sldMkLst>
      </pc:sldChg>
      <pc:sldChg chg="addSp delSp modSp">
        <pc:chgData name="FERNANDO CASTAÑO HERNANDEZ" userId="S::fernando.casher.1@educa.jcyl.es::b2a651b8-f41d-4f3f-9b64-79e217430945" providerId="AD" clId="Web-{90165562-0340-F528-B026-13B136497FEF}" dt="2022-01-27T08:41:26.559" v="13" actId="1076"/>
        <pc:sldMkLst>
          <pc:docMk/>
          <pc:sldMk cId="1957678585" sldId="295"/>
        </pc:sldMkLst>
        <pc:spChg chg="add del">
          <ac:chgData name="FERNANDO CASTAÑO HERNANDEZ" userId="S::fernando.casher.1@educa.jcyl.es::b2a651b8-f41d-4f3f-9b64-79e217430945" providerId="AD" clId="Web-{90165562-0340-F528-B026-13B136497FEF}" dt="2022-01-27T08:39:13.555" v="12"/>
          <ac:spMkLst>
            <pc:docMk/>
            <pc:sldMk cId="1957678585" sldId="295"/>
            <ac:spMk id="5" creationId="{E1BC08B2-D66C-4C46-B717-2D6869A4ED34}"/>
          </ac:spMkLst>
        </pc:spChg>
        <pc:spChg chg="mod">
          <ac:chgData name="FERNANDO CASTAÑO HERNANDEZ" userId="S::fernando.casher.1@educa.jcyl.es::b2a651b8-f41d-4f3f-9b64-79e217430945" providerId="AD" clId="Web-{90165562-0340-F528-B026-13B136497FEF}" dt="2022-01-27T08:41:26.559" v="13" actId="1076"/>
          <ac:spMkLst>
            <pc:docMk/>
            <pc:sldMk cId="1957678585" sldId="295"/>
            <ac:spMk id="18" creationId="{682FA048-00D6-48C4-9DC8-58D434E99597}"/>
          </ac:spMkLst>
        </pc:spChg>
      </pc:sldChg>
      <pc:sldChg chg="del">
        <pc:chgData name="FERNANDO CASTAÑO HERNANDEZ" userId="S::fernando.casher.1@educa.jcyl.es::b2a651b8-f41d-4f3f-9b64-79e217430945" providerId="AD" clId="Web-{90165562-0340-F528-B026-13B136497FEF}" dt="2022-01-27T08:44:02.266" v="14"/>
        <pc:sldMkLst>
          <pc:docMk/>
          <pc:sldMk cId="3352163347" sldId="296"/>
        </pc:sldMkLst>
      </pc:sldChg>
      <pc:sldChg chg="del">
        <pc:chgData name="FERNANDO CASTAÑO HERNANDEZ" userId="S::fernando.casher.1@educa.jcyl.es::b2a651b8-f41d-4f3f-9b64-79e217430945" providerId="AD" clId="Web-{90165562-0340-F528-B026-13B136497FEF}" dt="2022-01-27T08:44:12.110" v="16"/>
        <pc:sldMkLst>
          <pc:docMk/>
          <pc:sldMk cId="1381501014" sldId="297"/>
        </pc:sldMkLst>
      </pc:sldChg>
      <pc:sldChg chg="modSp ord">
        <pc:chgData name="FERNANDO CASTAÑO HERNANDEZ" userId="S::fernando.casher.1@educa.jcyl.es::b2a651b8-f41d-4f3f-9b64-79e217430945" providerId="AD" clId="Web-{90165562-0340-F528-B026-13B136497FEF}" dt="2022-01-27T08:45:08.408" v="38" actId="14100"/>
        <pc:sldMkLst>
          <pc:docMk/>
          <pc:sldMk cId="1932840521" sldId="298"/>
        </pc:sldMkLst>
        <pc:spChg chg="mod">
          <ac:chgData name="FERNANDO CASTAÑO HERNANDEZ" userId="S::fernando.casher.1@educa.jcyl.es::b2a651b8-f41d-4f3f-9b64-79e217430945" providerId="AD" clId="Web-{90165562-0340-F528-B026-13B136497FEF}" dt="2022-01-27T08:45:08.408" v="38" actId="14100"/>
          <ac:spMkLst>
            <pc:docMk/>
            <pc:sldMk cId="1932840521" sldId="298"/>
            <ac:spMk id="22" creationId="{14CA22F7-1180-47C8-AE95-BB37FDB8B94C}"/>
          </ac:spMkLst>
        </pc:spChg>
      </pc:sldChg>
      <pc:sldChg chg="del">
        <pc:chgData name="FERNANDO CASTAÑO HERNANDEZ" userId="S::fernando.casher.1@educa.jcyl.es::b2a651b8-f41d-4f3f-9b64-79e217430945" providerId="AD" clId="Web-{90165562-0340-F528-B026-13B136497FEF}" dt="2022-01-27T08:44:21.751" v="20"/>
        <pc:sldMkLst>
          <pc:docMk/>
          <pc:sldMk cId="146942908" sldId="299"/>
        </pc:sldMkLst>
      </pc:sldChg>
      <pc:sldChg chg="ord">
        <pc:chgData name="FERNANDO CASTAÑO HERNANDEZ" userId="S::fernando.casher.1@educa.jcyl.es::b2a651b8-f41d-4f3f-9b64-79e217430945" providerId="AD" clId="Web-{90165562-0340-F528-B026-13B136497FEF}" dt="2022-01-27T08:44:28.704" v="23"/>
        <pc:sldMkLst>
          <pc:docMk/>
          <pc:sldMk cId="1459768022" sldId="300"/>
        </pc:sldMkLst>
      </pc:sldChg>
      <pc:sldChg chg="del">
        <pc:chgData name="FERNANDO CASTAÑO HERNANDEZ" userId="S::fernando.casher.1@educa.jcyl.es::b2a651b8-f41d-4f3f-9b64-79e217430945" providerId="AD" clId="Web-{90165562-0340-F528-B026-13B136497FEF}" dt="2022-01-27T08:44:26.798" v="22"/>
        <pc:sldMkLst>
          <pc:docMk/>
          <pc:sldMk cId="2171200566" sldId="301"/>
        </pc:sldMkLst>
      </pc:sldChg>
      <pc:sldChg chg="ord">
        <pc:chgData name="FERNANDO CASTAÑO HERNANDEZ" userId="S::fernando.casher.1@educa.jcyl.es::b2a651b8-f41d-4f3f-9b64-79e217430945" providerId="AD" clId="Web-{90165562-0340-F528-B026-13B136497FEF}" dt="2022-01-27T08:44:05.876" v="15"/>
        <pc:sldMkLst>
          <pc:docMk/>
          <pc:sldMk cId="1026414532" sldId="305"/>
        </pc:sldMkLst>
      </pc:sldChg>
      <pc:sldChg chg="ord">
        <pc:chgData name="FERNANDO CASTAÑO HERNANDEZ" userId="S::fernando.casher.1@educa.jcyl.es::b2a651b8-f41d-4f3f-9b64-79e217430945" providerId="AD" clId="Web-{90165562-0340-F528-B026-13B136497FEF}" dt="2022-01-27T08:44:14.407" v="17"/>
        <pc:sldMkLst>
          <pc:docMk/>
          <pc:sldMk cId="2624915019" sldId="306"/>
        </pc:sldMkLst>
      </pc:sldChg>
      <pc:sldChg chg="del">
        <pc:chgData name="FERNANDO CASTAÑO HERNANDEZ" userId="S::fernando.casher.1@educa.jcyl.es::b2a651b8-f41d-4f3f-9b64-79e217430945" providerId="AD" clId="Web-{90165562-0340-F528-B026-13B136497FEF}" dt="2022-01-27T08:44:16.548" v="18"/>
        <pc:sldMkLst>
          <pc:docMk/>
          <pc:sldMk cId="211689406" sldId="307"/>
        </pc:sldMkLst>
      </pc:sldChg>
      <pc:sldChg chg="ord">
        <pc:chgData name="FERNANDO CASTAÑO HERNANDEZ" userId="S::fernando.casher.1@educa.jcyl.es::b2a651b8-f41d-4f3f-9b64-79e217430945" providerId="AD" clId="Web-{90165562-0340-F528-B026-13B136497FEF}" dt="2022-01-27T08:44:24.032" v="21"/>
        <pc:sldMkLst>
          <pc:docMk/>
          <pc:sldMk cId="1796424202" sldId="308"/>
        </pc:sldMkLst>
      </pc:sldChg>
    </pc:docChg>
  </pc:docChgLst>
  <pc:docChgLst>
    <pc:chgData name="LUIS MIGUEL VILLALAIN SANTAMARIA" userId="S::vilsanmi@educa.jcyl.es::032b0b2f-d961-45cc-9704-32a028d7df81" providerId="AD" clId="Web-{97263BCE-900A-494A-A5E1-CBD8AC311E8A}"/>
    <pc:docChg chg="modSld">
      <pc:chgData name="LUIS MIGUEL VILLALAIN SANTAMARIA" userId="S::vilsanmi@educa.jcyl.es::032b0b2f-d961-45cc-9704-32a028d7df81" providerId="AD" clId="Web-{97263BCE-900A-494A-A5E1-CBD8AC311E8A}" dt="2022-01-21T22:17:13.682" v="3"/>
      <pc:docMkLst>
        <pc:docMk/>
      </pc:docMkLst>
      <pc:sldChg chg="delSp">
        <pc:chgData name="LUIS MIGUEL VILLALAIN SANTAMARIA" userId="S::vilsanmi@educa.jcyl.es::032b0b2f-d961-45cc-9704-32a028d7df81" providerId="AD" clId="Web-{97263BCE-900A-494A-A5E1-CBD8AC311E8A}" dt="2022-01-21T22:16:46.603" v="0"/>
        <pc:sldMkLst>
          <pc:docMk/>
          <pc:sldMk cId="3614971024" sldId="271"/>
        </pc:sldMkLst>
        <pc:spChg chg="del">
          <ac:chgData name="LUIS MIGUEL VILLALAIN SANTAMARIA" userId="S::vilsanmi@educa.jcyl.es::032b0b2f-d961-45cc-9704-32a028d7df81" providerId="AD" clId="Web-{97263BCE-900A-494A-A5E1-CBD8AC311E8A}" dt="2022-01-21T22:16:46.603" v="0"/>
          <ac:spMkLst>
            <pc:docMk/>
            <pc:sldMk cId="3614971024" sldId="271"/>
            <ac:spMk id="7" creationId="{17F5E778-8D57-43A2-A433-81AC7C222154}"/>
          </ac:spMkLst>
        </pc:spChg>
      </pc:sldChg>
      <pc:sldChg chg="delSp">
        <pc:chgData name="LUIS MIGUEL VILLALAIN SANTAMARIA" userId="S::vilsanmi@educa.jcyl.es::032b0b2f-d961-45cc-9704-32a028d7df81" providerId="AD" clId="Web-{97263BCE-900A-494A-A5E1-CBD8AC311E8A}" dt="2022-01-21T22:17:13.682" v="3"/>
        <pc:sldMkLst>
          <pc:docMk/>
          <pc:sldMk cId="85922840" sldId="281"/>
        </pc:sldMkLst>
        <pc:spChg chg="del">
          <ac:chgData name="LUIS MIGUEL VILLALAIN SANTAMARIA" userId="S::vilsanmi@educa.jcyl.es::032b0b2f-d961-45cc-9704-32a028d7df81" providerId="AD" clId="Web-{97263BCE-900A-494A-A5E1-CBD8AC311E8A}" dt="2022-01-21T22:17:04.853" v="1"/>
          <ac:spMkLst>
            <pc:docMk/>
            <pc:sldMk cId="85922840" sldId="281"/>
            <ac:spMk id="3" creationId="{788F401E-0B60-48AA-AC5D-F55FA55B6B9C}"/>
          </ac:spMkLst>
        </pc:spChg>
        <pc:spChg chg="del">
          <ac:chgData name="LUIS MIGUEL VILLALAIN SANTAMARIA" userId="S::vilsanmi@educa.jcyl.es::032b0b2f-d961-45cc-9704-32a028d7df81" providerId="AD" clId="Web-{97263BCE-900A-494A-A5E1-CBD8AC311E8A}" dt="2022-01-21T22:17:13.682" v="3"/>
          <ac:spMkLst>
            <pc:docMk/>
            <pc:sldMk cId="85922840" sldId="281"/>
            <ac:spMk id="4" creationId="{9AA42393-57BD-4B89-B3B1-C9677CC8CED6}"/>
          </ac:spMkLst>
        </pc:spChg>
        <pc:picChg chg="del">
          <ac:chgData name="LUIS MIGUEL VILLALAIN SANTAMARIA" userId="S::vilsanmi@educa.jcyl.es::032b0b2f-d961-45cc-9704-32a028d7df81" providerId="AD" clId="Web-{97263BCE-900A-494A-A5E1-CBD8AC311E8A}" dt="2022-01-21T22:17:08.838" v="2"/>
          <ac:picMkLst>
            <pc:docMk/>
            <pc:sldMk cId="85922840" sldId="281"/>
            <ac:picMk id="2" creationId="{DD507000-8A1F-4EC6-BD2B-22BA228D0DFC}"/>
          </ac:picMkLst>
        </pc:picChg>
      </pc:sldChg>
    </pc:docChg>
  </pc:docChgLst>
  <pc:docChgLst>
    <pc:chgData name="FERNANDO CASTAÑO HERNANDEZ" userId="S::fernando.casher.1@educa.jcyl.es::b2a651b8-f41d-4f3f-9b64-79e217430945" providerId="AD" clId="Web-{80C50207-195B-4DB4-809A-70B776C4CCEB}"/>
    <pc:docChg chg="addSld modSld">
      <pc:chgData name="FERNANDO CASTAÑO HERNANDEZ" userId="S::fernando.casher.1@educa.jcyl.es::b2a651b8-f41d-4f3f-9b64-79e217430945" providerId="AD" clId="Web-{80C50207-195B-4DB4-809A-70B776C4CCEB}" dt="2022-01-25T12:35:43.673" v="1"/>
      <pc:docMkLst>
        <pc:docMk/>
      </pc:docMkLst>
      <pc:sldChg chg="mod modShow">
        <pc:chgData name="FERNANDO CASTAÑO HERNANDEZ" userId="S::fernando.casher.1@educa.jcyl.es::b2a651b8-f41d-4f3f-9b64-79e217430945" providerId="AD" clId="Web-{80C50207-195B-4DB4-809A-70B776C4CCEB}" dt="2022-01-25T12:35:43.673" v="1"/>
        <pc:sldMkLst>
          <pc:docMk/>
          <pc:sldMk cId="4051619295" sldId="279"/>
        </pc:sldMkLst>
      </pc:sldChg>
      <pc:sldChg chg="add replId">
        <pc:chgData name="FERNANDO CASTAÑO HERNANDEZ" userId="S::fernando.casher.1@educa.jcyl.es::b2a651b8-f41d-4f3f-9b64-79e217430945" providerId="AD" clId="Web-{80C50207-195B-4DB4-809A-70B776C4CCEB}" dt="2022-01-25T12:35:38.610" v="0"/>
        <pc:sldMkLst>
          <pc:docMk/>
          <pc:sldMk cId="843910117" sldId="303"/>
        </pc:sldMkLst>
      </pc:sldChg>
    </pc:docChg>
  </pc:docChgLst>
  <pc:docChgLst>
    <pc:chgData name="PABLO AMO TUDANCA" userId="S::pamot@educa.jcyl.es::b9a89003-e8bc-424b-aa13-cb66c98783dc" providerId="AD" clId="Web-{606F6AC1-7223-4015-D4B0-DF64DA69096B}"/>
    <pc:docChg chg="modSld">
      <pc:chgData name="PABLO AMO TUDANCA" userId="S::pamot@educa.jcyl.es::b9a89003-e8bc-424b-aa13-cb66c98783dc" providerId="AD" clId="Web-{606F6AC1-7223-4015-D4B0-DF64DA69096B}" dt="2022-01-17T15:46:57.514" v="14" actId="20577"/>
      <pc:docMkLst>
        <pc:docMk/>
      </pc:docMkLst>
      <pc:sldChg chg="modSp">
        <pc:chgData name="PABLO AMO TUDANCA" userId="S::pamot@educa.jcyl.es::b9a89003-e8bc-424b-aa13-cb66c98783dc" providerId="AD" clId="Web-{606F6AC1-7223-4015-D4B0-DF64DA69096B}" dt="2022-01-17T15:42:54.603" v="4" actId="14100"/>
        <pc:sldMkLst>
          <pc:docMk/>
          <pc:sldMk cId="3614971024" sldId="271"/>
        </pc:sldMkLst>
        <pc:spChg chg="mod">
          <ac:chgData name="PABLO AMO TUDANCA" userId="S::pamot@educa.jcyl.es::b9a89003-e8bc-424b-aa13-cb66c98783dc" providerId="AD" clId="Web-{606F6AC1-7223-4015-D4B0-DF64DA69096B}" dt="2022-01-17T15:42:54.603" v="4" actId="14100"/>
          <ac:spMkLst>
            <pc:docMk/>
            <pc:sldMk cId="3614971024" sldId="271"/>
            <ac:spMk id="25" creationId="{C9B1083B-E01C-4993-8C66-89151E08E5CC}"/>
          </ac:spMkLst>
        </pc:spChg>
      </pc:sldChg>
      <pc:sldChg chg="modSp">
        <pc:chgData name="PABLO AMO TUDANCA" userId="S::pamot@educa.jcyl.es::b9a89003-e8bc-424b-aa13-cb66c98783dc" providerId="AD" clId="Web-{606F6AC1-7223-4015-D4B0-DF64DA69096B}" dt="2022-01-17T15:42:15.650" v="3" actId="14100"/>
        <pc:sldMkLst>
          <pc:docMk/>
          <pc:sldMk cId="2502809869" sldId="274"/>
        </pc:sldMkLst>
        <pc:picChg chg="mod">
          <ac:chgData name="PABLO AMO TUDANCA" userId="S::pamot@educa.jcyl.es::b9a89003-e8bc-424b-aa13-cb66c98783dc" providerId="AD" clId="Web-{606F6AC1-7223-4015-D4B0-DF64DA69096B}" dt="2022-01-17T15:42:15.650" v="3" actId="14100"/>
          <ac:picMkLst>
            <pc:docMk/>
            <pc:sldMk cId="2502809869" sldId="274"/>
            <ac:picMk id="2" creationId="{0E17CB2C-FD06-49C3-8436-B53832221009}"/>
          </ac:picMkLst>
        </pc:picChg>
      </pc:sldChg>
      <pc:sldChg chg="modSp">
        <pc:chgData name="PABLO AMO TUDANCA" userId="S::pamot@educa.jcyl.es::b9a89003-e8bc-424b-aa13-cb66c98783dc" providerId="AD" clId="Web-{606F6AC1-7223-4015-D4B0-DF64DA69096B}" dt="2022-01-17T15:46:57.514" v="14" actId="20577"/>
        <pc:sldMkLst>
          <pc:docMk/>
          <pc:sldMk cId="710998204" sldId="275"/>
        </pc:sldMkLst>
        <pc:spChg chg="mod">
          <ac:chgData name="PABLO AMO TUDANCA" userId="S::pamot@educa.jcyl.es::b9a89003-e8bc-424b-aa13-cb66c98783dc" providerId="AD" clId="Web-{606F6AC1-7223-4015-D4B0-DF64DA69096B}" dt="2022-01-17T15:46:57.514" v="14" actId="20577"/>
          <ac:spMkLst>
            <pc:docMk/>
            <pc:sldMk cId="710998204" sldId="275"/>
            <ac:spMk id="41" creationId="{53A792E1-EF41-488F-8DBC-752CB48FC4A3}"/>
          </ac:spMkLst>
        </pc:spChg>
      </pc:sldChg>
      <pc:sldChg chg="modSp">
        <pc:chgData name="PABLO AMO TUDANCA" userId="S::pamot@educa.jcyl.es::b9a89003-e8bc-424b-aa13-cb66c98783dc" providerId="AD" clId="Web-{606F6AC1-7223-4015-D4B0-DF64DA69096B}" dt="2022-01-17T15:46:20.701" v="11" actId="20577"/>
        <pc:sldMkLst>
          <pc:docMk/>
          <pc:sldMk cId="2958299454" sldId="277"/>
        </pc:sldMkLst>
        <pc:spChg chg="mod">
          <ac:chgData name="PABLO AMO TUDANCA" userId="S::pamot@educa.jcyl.es::b9a89003-e8bc-424b-aa13-cb66c98783dc" providerId="AD" clId="Web-{606F6AC1-7223-4015-D4B0-DF64DA69096B}" dt="2022-01-17T15:46:20.701" v="11" actId="20577"/>
          <ac:spMkLst>
            <pc:docMk/>
            <pc:sldMk cId="2958299454" sldId="277"/>
            <ac:spMk id="17" creationId="{774528CA-7806-48A7-8B97-41632BE4DEDF}"/>
          </ac:spMkLst>
        </pc:spChg>
      </pc:sldChg>
      <pc:sldChg chg="modSp">
        <pc:chgData name="PABLO AMO TUDANCA" userId="S::pamot@educa.jcyl.es::b9a89003-e8bc-424b-aa13-cb66c98783dc" providerId="AD" clId="Web-{606F6AC1-7223-4015-D4B0-DF64DA69096B}" dt="2022-01-17T15:44:26.183" v="6" actId="1076"/>
        <pc:sldMkLst>
          <pc:docMk/>
          <pc:sldMk cId="4051619295" sldId="279"/>
        </pc:sldMkLst>
        <pc:spChg chg="mod">
          <ac:chgData name="PABLO AMO TUDANCA" userId="S::pamot@educa.jcyl.es::b9a89003-e8bc-424b-aa13-cb66c98783dc" providerId="AD" clId="Web-{606F6AC1-7223-4015-D4B0-DF64DA69096B}" dt="2022-01-17T15:44:26.183" v="6" actId="1076"/>
          <ac:spMkLst>
            <pc:docMk/>
            <pc:sldMk cId="4051619295" sldId="279"/>
            <ac:spMk id="18" creationId="{9A8CEA93-ED21-43FD-BBF8-B710672BF34A}"/>
          </ac:spMkLst>
        </pc:spChg>
        <pc:picChg chg="mod">
          <ac:chgData name="PABLO AMO TUDANCA" userId="S::pamot@educa.jcyl.es::b9a89003-e8bc-424b-aa13-cb66c98783dc" providerId="AD" clId="Web-{606F6AC1-7223-4015-D4B0-DF64DA69096B}" dt="2022-01-17T15:44:20.683" v="5" actId="1076"/>
          <ac:picMkLst>
            <pc:docMk/>
            <pc:sldMk cId="4051619295" sldId="279"/>
            <ac:picMk id="19" creationId="{B77AE7EA-84E1-4F01-8CD7-39998DD6CD62}"/>
          </ac:picMkLst>
        </pc:picChg>
      </pc:sldChg>
      <pc:sldChg chg="modSp">
        <pc:chgData name="PABLO AMO TUDANCA" userId="S::pamot@educa.jcyl.es::b9a89003-e8bc-424b-aa13-cb66c98783dc" providerId="AD" clId="Web-{606F6AC1-7223-4015-D4B0-DF64DA69096B}" dt="2022-01-17T15:44:38.121" v="7" actId="1076"/>
        <pc:sldMkLst>
          <pc:docMk/>
          <pc:sldMk cId="66886269" sldId="280"/>
        </pc:sldMkLst>
        <pc:spChg chg="mod">
          <ac:chgData name="PABLO AMO TUDANCA" userId="S::pamot@educa.jcyl.es::b9a89003-e8bc-424b-aa13-cb66c98783dc" providerId="AD" clId="Web-{606F6AC1-7223-4015-D4B0-DF64DA69096B}" dt="2022-01-17T15:44:38.121" v="7" actId="1076"/>
          <ac:spMkLst>
            <pc:docMk/>
            <pc:sldMk cId="66886269" sldId="280"/>
            <ac:spMk id="29" creationId="{2D3D2BC1-8C64-4C65-909B-67AFEE4B3ADC}"/>
          </ac:spMkLst>
        </pc:spChg>
      </pc:sldChg>
    </pc:docChg>
  </pc:docChgLst>
  <pc:docChgLst>
    <pc:chgData name="FERNANDO CASTAÑO HERNANDEZ" userId="b2a651b8-f41d-4f3f-9b64-79e217430945" providerId="ADAL" clId="{52C1955A-161A-442A-A280-9C7029A6B4FF}"/>
    <pc:docChg chg="undo redo custSel addSld modSld sldOrd">
      <pc:chgData name="FERNANDO CASTAÑO HERNANDEZ" userId="b2a651b8-f41d-4f3f-9b64-79e217430945" providerId="ADAL" clId="{52C1955A-161A-442A-A280-9C7029A6B4FF}" dt="2022-01-25T20:53:42.805" v="855" actId="1076"/>
      <pc:docMkLst>
        <pc:docMk/>
      </pc:docMkLst>
      <pc:sldChg chg="addSp delSp modSp mod">
        <pc:chgData name="FERNANDO CASTAÑO HERNANDEZ" userId="b2a651b8-f41d-4f3f-9b64-79e217430945" providerId="ADAL" clId="{52C1955A-161A-442A-A280-9C7029A6B4FF}" dt="2022-01-21T18:01:52.377" v="553" actId="1076"/>
        <pc:sldMkLst>
          <pc:docMk/>
          <pc:sldMk cId="3266662958" sldId="272"/>
        </pc:sldMkLst>
        <pc:spChg chg="mod">
          <ac:chgData name="FERNANDO CASTAÑO HERNANDEZ" userId="b2a651b8-f41d-4f3f-9b64-79e217430945" providerId="ADAL" clId="{52C1955A-161A-442A-A280-9C7029A6B4FF}" dt="2022-01-21T17:00:10.982" v="45" actId="1076"/>
          <ac:spMkLst>
            <pc:docMk/>
            <pc:sldMk cId="3266662958" sldId="272"/>
            <ac:spMk id="2" creationId="{15546F44-E48A-4C7A-9493-FC051A3D3E58}"/>
          </ac:spMkLst>
        </pc:spChg>
        <pc:spChg chg="del">
          <ac:chgData name="FERNANDO CASTAÑO HERNANDEZ" userId="b2a651b8-f41d-4f3f-9b64-79e217430945" providerId="ADAL" clId="{52C1955A-161A-442A-A280-9C7029A6B4FF}" dt="2022-01-21T16:58:53.666" v="33" actId="478"/>
          <ac:spMkLst>
            <pc:docMk/>
            <pc:sldMk cId="3266662958" sldId="272"/>
            <ac:spMk id="12" creationId="{EEFDE991-9DD6-42DA-9E06-5F63FFFF093A}"/>
          </ac:spMkLst>
        </pc:spChg>
        <pc:spChg chg="add mod">
          <ac:chgData name="FERNANDO CASTAÑO HERNANDEZ" userId="b2a651b8-f41d-4f3f-9b64-79e217430945" providerId="ADAL" clId="{52C1955A-161A-442A-A280-9C7029A6B4FF}" dt="2022-01-21T16:58:54.386" v="34"/>
          <ac:spMkLst>
            <pc:docMk/>
            <pc:sldMk cId="3266662958" sldId="272"/>
            <ac:spMk id="14" creationId="{B990103C-15D4-47D6-9E9B-6C91B8A32131}"/>
          </ac:spMkLst>
        </pc:spChg>
        <pc:spChg chg="mod">
          <ac:chgData name="FERNANDO CASTAÑO HERNANDEZ" userId="b2a651b8-f41d-4f3f-9b64-79e217430945" providerId="ADAL" clId="{52C1955A-161A-442A-A280-9C7029A6B4FF}" dt="2022-01-21T18:01:47.910" v="552" actId="1076"/>
          <ac:spMkLst>
            <pc:docMk/>
            <pc:sldMk cId="3266662958" sldId="272"/>
            <ac:spMk id="18" creationId="{CC9F112A-BA10-44B1-9075-A677773D6B3E}"/>
          </ac:spMkLst>
        </pc:spChg>
        <pc:spChg chg="mod">
          <ac:chgData name="FERNANDO CASTAÑO HERNANDEZ" userId="b2a651b8-f41d-4f3f-9b64-79e217430945" providerId="ADAL" clId="{52C1955A-161A-442A-A280-9C7029A6B4FF}" dt="2022-01-21T18:01:52.377" v="553" actId="1076"/>
          <ac:spMkLst>
            <pc:docMk/>
            <pc:sldMk cId="3266662958" sldId="272"/>
            <ac:spMk id="19" creationId="{A1A0CE6E-6DA3-41A5-828B-1D87002A1BC1}"/>
          </ac:spMkLst>
        </pc:spChg>
        <pc:picChg chg="add del mod">
          <ac:chgData name="FERNANDO CASTAÑO HERNANDEZ" userId="b2a651b8-f41d-4f3f-9b64-79e217430945" providerId="ADAL" clId="{52C1955A-161A-442A-A280-9C7029A6B4FF}" dt="2022-01-21T18:01:24.565" v="545" actId="478"/>
          <ac:picMkLst>
            <pc:docMk/>
            <pc:sldMk cId="3266662958" sldId="272"/>
            <ac:picMk id="8" creationId="{0884B857-D17B-48B0-834B-9BD037A5B007}"/>
          </ac:picMkLst>
        </pc:picChg>
        <pc:picChg chg="add del mod">
          <ac:chgData name="FERNANDO CASTAÑO HERNANDEZ" userId="b2a651b8-f41d-4f3f-9b64-79e217430945" providerId="ADAL" clId="{52C1955A-161A-442A-A280-9C7029A6B4FF}" dt="2022-01-21T17:52:19.593" v="521"/>
          <ac:picMkLst>
            <pc:docMk/>
            <pc:sldMk cId="3266662958" sldId="272"/>
            <ac:picMk id="13" creationId="{C06971CE-ACD6-41AE-83A6-FBCF181A89D6}"/>
          </ac:picMkLst>
        </pc:picChg>
        <pc:picChg chg="add mod">
          <ac:chgData name="FERNANDO CASTAÑO HERNANDEZ" userId="b2a651b8-f41d-4f3f-9b64-79e217430945" providerId="ADAL" clId="{52C1955A-161A-442A-A280-9C7029A6B4FF}" dt="2022-01-21T18:01:45.569" v="551" actId="1076"/>
          <ac:picMkLst>
            <pc:docMk/>
            <pc:sldMk cId="3266662958" sldId="272"/>
            <ac:picMk id="16" creationId="{ABB52803-3DC4-4153-9679-3F1BA85E7540}"/>
          </ac:picMkLst>
        </pc:picChg>
      </pc:sldChg>
      <pc:sldChg chg="addSp delSp modSp mod modShow">
        <pc:chgData name="FERNANDO CASTAÑO HERNANDEZ" userId="b2a651b8-f41d-4f3f-9b64-79e217430945" providerId="ADAL" clId="{52C1955A-161A-442A-A280-9C7029A6B4FF}" dt="2022-01-25T20:45:50.929" v="770" actId="21"/>
        <pc:sldMkLst>
          <pc:docMk/>
          <pc:sldMk cId="1545261078" sldId="278"/>
        </pc:sldMkLst>
        <pc:picChg chg="add del mod">
          <ac:chgData name="FERNANDO CASTAÑO HERNANDEZ" userId="b2a651b8-f41d-4f3f-9b64-79e217430945" providerId="ADAL" clId="{52C1955A-161A-442A-A280-9C7029A6B4FF}" dt="2022-01-25T20:45:50.929" v="770" actId="21"/>
          <ac:picMkLst>
            <pc:docMk/>
            <pc:sldMk cId="1545261078" sldId="278"/>
            <ac:picMk id="6" creationId="{46134D92-EFF1-4E01-A7FE-A2E93A4E1A54}"/>
          </ac:picMkLst>
        </pc:picChg>
        <pc:picChg chg="add mod">
          <ac:chgData name="FERNANDO CASTAÑO HERNANDEZ" userId="b2a651b8-f41d-4f3f-9b64-79e217430945" providerId="ADAL" clId="{52C1955A-161A-442A-A280-9C7029A6B4FF}" dt="2022-01-25T19:32:46.845" v="703" actId="1076"/>
          <ac:picMkLst>
            <pc:docMk/>
            <pc:sldMk cId="1545261078" sldId="278"/>
            <ac:picMk id="11" creationId="{E075F686-AA9C-499A-90AF-0ED046C870F6}"/>
          </ac:picMkLst>
        </pc:picChg>
        <pc:picChg chg="del">
          <ac:chgData name="FERNANDO CASTAÑO HERNANDEZ" userId="b2a651b8-f41d-4f3f-9b64-79e217430945" providerId="ADAL" clId="{52C1955A-161A-442A-A280-9C7029A6B4FF}" dt="2022-01-25T20:45:38.032" v="768" actId="478"/>
          <ac:picMkLst>
            <pc:docMk/>
            <pc:sldMk cId="1545261078" sldId="278"/>
            <ac:picMk id="38" creationId="{40C2247A-011E-404C-B598-1F3FFD775045}"/>
          </ac:picMkLst>
        </pc:picChg>
      </pc:sldChg>
      <pc:sldChg chg="addSp delSp modSp mod">
        <pc:chgData name="FERNANDO CASTAÑO HERNANDEZ" userId="b2a651b8-f41d-4f3f-9b64-79e217430945" providerId="ADAL" clId="{52C1955A-161A-442A-A280-9C7029A6B4FF}" dt="2022-01-21T18:10:47.640" v="565" actId="1076"/>
        <pc:sldMkLst>
          <pc:docMk/>
          <pc:sldMk cId="4051619295" sldId="279"/>
        </pc:sldMkLst>
        <pc:spChg chg="add mod">
          <ac:chgData name="FERNANDO CASTAÑO HERNANDEZ" userId="b2a651b8-f41d-4f3f-9b64-79e217430945" providerId="ADAL" clId="{52C1955A-161A-442A-A280-9C7029A6B4FF}" dt="2022-01-21T17:54:15.331" v="536"/>
          <ac:spMkLst>
            <pc:docMk/>
            <pc:sldMk cId="4051619295" sldId="279"/>
            <ac:spMk id="16" creationId="{A1A0B54C-4923-4341-8997-EB34B30804BF}"/>
          </ac:spMkLst>
        </pc:spChg>
        <pc:spChg chg="mod">
          <ac:chgData name="FERNANDO CASTAÑO HERNANDEZ" userId="b2a651b8-f41d-4f3f-9b64-79e217430945" providerId="ADAL" clId="{52C1955A-161A-442A-A280-9C7029A6B4FF}" dt="2022-01-21T17:54:26.162" v="539" actId="1076"/>
          <ac:spMkLst>
            <pc:docMk/>
            <pc:sldMk cId="4051619295" sldId="279"/>
            <ac:spMk id="18" creationId="{9A8CEA93-ED21-43FD-BBF8-B710672BF34A}"/>
          </ac:spMkLst>
        </pc:spChg>
        <pc:spChg chg="del">
          <ac:chgData name="FERNANDO CASTAÑO HERNANDEZ" userId="b2a651b8-f41d-4f3f-9b64-79e217430945" providerId="ADAL" clId="{52C1955A-161A-442A-A280-9C7029A6B4FF}" dt="2022-01-21T17:54:14.642" v="535" actId="478"/>
          <ac:spMkLst>
            <pc:docMk/>
            <pc:sldMk cId="4051619295" sldId="279"/>
            <ac:spMk id="37" creationId="{3624ABA6-4842-4575-B152-E6A35B014A3C}"/>
          </ac:spMkLst>
        </pc:spChg>
        <pc:picChg chg="add mod">
          <ac:chgData name="FERNANDO CASTAÑO HERNANDEZ" userId="b2a651b8-f41d-4f3f-9b64-79e217430945" providerId="ADAL" clId="{52C1955A-161A-442A-A280-9C7029A6B4FF}" dt="2022-01-21T18:10:47.640" v="565" actId="1076"/>
          <ac:picMkLst>
            <pc:docMk/>
            <pc:sldMk cId="4051619295" sldId="279"/>
            <ac:picMk id="17" creationId="{C257DEB6-F78E-49A1-9369-C602F2CDC526}"/>
          </ac:picMkLst>
        </pc:picChg>
        <pc:picChg chg="del">
          <ac:chgData name="FERNANDO CASTAÑO HERNANDEZ" userId="b2a651b8-f41d-4f3f-9b64-79e217430945" providerId="ADAL" clId="{52C1955A-161A-442A-A280-9C7029A6B4FF}" dt="2022-01-21T18:08:12.943" v="563" actId="478"/>
          <ac:picMkLst>
            <pc:docMk/>
            <pc:sldMk cId="4051619295" sldId="279"/>
            <ac:picMk id="22" creationId="{16F74DE2-8475-430F-AF07-33CFD7B54B97}"/>
          </ac:picMkLst>
        </pc:picChg>
      </pc:sldChg>
      <pc:sldChg chg="addSp delSp modSp mod">
        <pc:chgData name="FERNANDO CASTAÑO HERNANDEZ" userId="b2a651b8-f41d-4f3f-9b64-79e217430945" providerId="ADAL" clId="{52C1955A-161A-442A-A280-9C7029A6B4FF}" dt="2022-01-25T18:28:07.081" v="589" actId="21"/>
        <pc:sldMkLst>
          <pc:docMk/>
          <pc:sldMk cId="66886269" sldId="280"/>
        </pc:sldMkLst>
        <pc:spChg chg="del">
          <ac:chgData name="FERNANDO CASTAÑO HERNANDEZ" userId="b2a651b8-f41d-4f3f-9b64-79e217430945" providerId="ADAL" clId="{52C1955A-161A-442A-A280-9C7029A6B4FF}" dt="2022-01-21T17:53:08.402" v="525" actId="478"/>
          <ac:spMkLst>
            <pc:docMk/>
            <pc:sldMk cId="66886269" sldId="280"/>
            <ac:spMk id="2" creationId="{28C685A4-E295-4FFB-AADB-9C43B0DD5368}"/>
          </ac:spMkLst>
        </pc:spChg>
        <pc:spChg chg="add mod">
          <ac:chgData name="FERNANDO CASTAÑO HERNANDEZ" userId="b2a651b8-f41d-4f3f-9b64-79e217430945" providerId="ADAL" clId="{52C1955A-161A-442A-A280-9C7029A6B4FF}" dt="2022-01-21T17:48:51.813" v="467"/>
          <ac:spMkLst>
            <pc:docMk/>
            <pc:sldMk cId="66886269" sldId="280"/>
            <ac:spMk id="15" creationId="{1363B22A-468B-4733-A679-666C809A339D}"/>
          </ac:spMkLst>
        </pc:spChg>
        <pc:spChg chg="del">
          <ac:chgData name="FERNANDO CASTAÑO HERNANDEZ" userId="b2a651b8-f41d-4f3f-9b64-79e217430945" providerId="ADAL" clId="{52C1955A-161A-442A-A280-9C7029A6B4FF}" dt="2022-01-21T17:49:52.624" v="472" actId="478"/>
          <ac:spMkLst>
            <pc:docMk/>
            <pc:sldMk cId="66886269" sldId="280"/>
            <ac:spMk id="16" creationId="{814A67DC-09D3-4A0B-B4A0-0E66618A442F}"/>
          </ac:spMkLst>
        </pc:spChg>
        <pc:spChg chg="del">
          <ac:chgData name="FERNANDO CASTAÑO HERNANDEZ" userId="b2a651b8-f41d-4f3f-9b64-79e217430945" providerId="ADAL" clId="{52C1955A-161A-442A-A280-9C7029A6B4FF}" dt="2022-01-21T17:49:55.190" v="473" actId="478"/>
          <ac:spMkLst>
            <pc:docMk/>
            <pc:sldMk cId="66886269" sldId="280"/>
            <ac:spMk id="17" creationId="{46A90EBA-5D94-4123-9ED9-03CBB3994DBB}"/>
          </ac:spMkLst>
        </pc:spChg>
        <pc:spChg chg="add del mod">
          <ac:chgData name="FERNANDO CASTAÑO HERNANDEZ" userId="b2a651b8-f41d-4f3f-9b64-79e217430945" providerId="ADAL" clId="{52C1955A-161A-442A-A280-9C7029A6B4FF}" dt="2022-01-25T18:28:07.081" v="589" actId="21"/>
          <ac:spMkLst>
            <pc:docMk/>
            <pc:sldMk cId="66886269" sldId="280"/>
            <ac:spMk id="18" creationId="{85ED83BF-CDB3-438F-902C-CF5B6F272E4C}"/>
          </ac:spMkLst>
        </pc:spChg>
        <pc:spChg chg="add mod">
          <ac:chgData name="FERNANDO CASTAÑO HERNANDEZ" userId="b2a651b8-f41d-4f3f-9b64-79e217430945" providerId="ADAL" clId="{52C1955A-161A-442A-A280-9C7029A6B4FF}" dt="2022-01-21T17:53:47.188" v="534" actId="1076"/>
          <ac:spMkLst>
            <pc:docMk/>
            <pc:sldMk cId="66886269" sldId="280"/>
            <ac:spMk id="19" creationId="{61DF852D-4925-437F-A30D-D667BB9A67D3}"/>
          </ac:spMkLst>
        </pc:spChg>
        <pc:spChg chg="del">
          <ac:chgData name="FERNANDO CASTAÑO HERNANDEZ" userId="b2a651b8-f41d-4f3f-9b64-79e217430945" providerId="ADAL" clId="{52C1955A-161A-442A-A280-9C7029A6B4FF}" dt="2022-01-21T17:48:51.395" v="466" actId="478"/>
          <ac:spMkLst>
            <pc:docMk/>
            <pc:sldMk cId="66886269" sldId="280"/>
            <ac:spMk id="37" creationId="{3624ABA6-4842-4575-B152-E6A35B014A3C}"/>
          </ac:spMkLst>
        </pc:spChg>
        <pc:picChg chg="add mod">
          <ac:chgData name="FERNANDO CASTAÑO HERNANDEZ" userId="b2a651b8-f41d-4f3f-9b64-79e217430945" providerId="ADAL" clId="{52C1955A-161A-442A-A280-9C7029A6B4FF}" dt="2022-01-21T17:53:42.600" v="532" actId="1076"/>
          <ac:picMkLst>
            <pc:docMk/>
            <pc:sldMk cId="66886269" sldId="280"/>
            <ac:picMk id="6" creationId="{C35CACE1-0158-4069-A782-93E93A1A148B}"/>
          </ac:picMkLst>
        </pc:picChg>
        <pc:picChg chg="del">
          <ac:chgData name="FERNANDO CASTAÑO HERNANDEZ" userId="b2a651b8-f41d-4f3f-9b64-79e217430945" providerId="ADAL" clId="{52C1955A-161A-442A-A280-9C7029A6B4FF}" dt="2022-01-21T17:51:03.620" v="509" actId="478"/>
          <ac:picMkLst>
            <pc:docMk/>
            <pc:sldMk cId="66886269" sldId="280"/>
            <ac:picMk id="4098" creationId="{D29BCE10-6526-4ACB-B15A-D3D164686182}"/>
          </ac:picMkLst>
        </pc:picChg>
        <pc:picChg chg="mod">
          <ac:chgData name="FERNANDO CASTAÑO HERNANDEZ" userId="b2a651b8-f41d-4f3f-9b64-79e217430945" providerId="ADAL" clId="{52C1955A-161A-442A-A280-9C7029A6B4FF}" dt="2022-01-21T17:53:32.579" v="529" actId="1076"/>
          <ac:picMkLst>
            <pc:docMk/>
            <pc:sldMk cId="66886269" sldId="280"/>
            <ac:picMk id="5122" creationId="{35A759C9-7AF8-4F36-98E2-28572F08E3AE}"/>
          </ac:picMkLst>
        </pc:picChg>
        <pc:picChg chg="mod">
          <ac:chgData name="FERNANDO CASTAÑO HERNANDEZ" userId="b2a651b8-f41d-4f3f-9b64-79e217430945" providerId="ADAL" clId="{52C1955A-161A-442A-A280-9C7029A6B4FF}" dt="2022-01-21T17:53:17.141" v="528" actId="1076"/>
          <ac:picMkLst>
            <pc:docMk/>
            <pc:sldMk cId="66886269" sldId="280"/>
            <ac:picMk id="5124" creationId="{EA86018A-14D4-4BBA-A167-73CB2D5BCF5A}"/>
          </ac:picMkLst>
        </pc:picChg>
        <pc:picChg chg="mod">
          <ac:chgData name="FERNANDO CASTAÑO HERNANDEZ" userId="b2a651b8-f41d-4f3f-9b64-79e217430945" providerId="ADAL" clId="{52C1955A-161A-442A-A280-9C7029A6B4FF}" dt="2022-01-21T17:53:13.307" v="526" actId="1076"/>
          <ac:picMkLst>
            <pc:docMk/>
            <pc:sldMk cId="66886269" sldId="280"/>
            <ac:picMk id="5126" creationId="{F729EF52-D22E-4AEB-882F-F59A79E11D7B}"/>
          </ac:picMkLst>
        </pc:picChg>
        <pc:picChg chg="mod">
          <ac:chgData name="FERNANDO CASTAÑO HERNANDEZ" userId="b2a651b8-f41d-4f3f-9b64-79e217430945" providerId="ADAL" clId="{52C1955A-161A-442A-A280-9C7029A6B4FF}" dt="2022-01-21T17:53:39.581" v="531" actId="1076"/>
          <ac:picMkLst>
            <pc:docMk/>
            <pc:sldMk cId="66886269" sldId="280"/>
            <ac:picMk id="5130" creationId="{90C5A701-6C5F-477A-AF57-F386B4EF954E}"/>
          </ac:picMkLst>
        </pc:picChg>
        <pc:picChg chg="mod">
          <ac:chgData name="FERNANDO CASTAÑO HERNANDEZ" userId="b2a651b8-f41d-4f3f-9b64-79e217430945" providerId="ADAL" clId="{52C1955A-161A-442A-A280-9C7029A6B4FF}" dt="2022-01-21T17:53:37.215" v="530" actId="1076"/>
          <ac:picMkLst>
            <pc:docMk/>
            <pc:sldMk cId="66886269" sldId="280"/>
            <ac:picMk id="5132" creationId="{61F246B3-FE41-44F9-9268-887336FF1075}"/>
          </ac:picMkLst>
        </pc:picChg>
        <pc:picChg chg="mod">
          <ac:chgData name="FERNANDO CASTAÑO HERNANDEZ" userId="b2a651b8-f41d-4f3f-9b64-79e217430945" providerId="ADAL" clId="{52C1955A-161A-442A-A280-9C7029A6B4FF}" dt="2022-01-21T17:53:15.337" v="527" actId="1076"/>
          <ac:picMkLst>
            <pc:docMk/>
            <pc:sldMk cId="66886269" sldId="280"/>
            <ac:picMk id="5134" creationId="{A5317DBC-9A6E-47D2-9539-2AF31145E07A}"/>
          </ac:picMkLst>
        </pc:picChg>
      </pc:sldChg>
      <pc:sldChg chg="addSp delSp modSp mod">
        <pc:chgData name="FERNANDO CASTAÑO HERNANDEZ" userId="b2a651b8-f41d-4f3f-9b64-79e217430945" providerId="ADAL" clId="{52C1955A-161A-442A-A280-9C7029A6B4FF}" dt="2022-01-21T17:57:08.500" v="544"/>
        <pc:sldMkLst>
          <pc:docMk/>
          <pc:sldMk cId="1372642417" sldId="289"/>
        </pc:sldMkLst>
        <pc:spChg chg="add del mod">
          <ac:chgData name="FERNANDO CASTAÑO HERNANDEZ" userId="b2a651b8-f41d-4f3f-9b64-79e217430945" providerId="ADAL" clId="{52C1955A-161A-442A-A280-9C7029A6B4FF}" dt="2022-01-21T17:47:07.197" v="422" actId="478"/>
          <ac:spMkLst>
            <pc:docMk/>
            <pc:sldMk cId="1372642417" sldId="289"/>
            <ac:spMk id="6" creationId="{B7F6267C-D0F5-4B4B-9298-AAE7FA30642D}"/>
          </ac:spMkLst>
        </pc:spChg>
        <pc:spChg chg="add del mod">
          <ac:chgData name="FERNANDO CASTAÑO HERNANDEZ" userId="b2a651b8-f41d-4f3f-9b64-79e217430945" providerId="ADAL" clId="{52C1955A-161A-442A-A280-9C7029A6B4FF}" dt="2022-01-21T17:47:07.855" v="423"/>
          <ac:spMkLst>
            <pc:docMk/>
            <pc:sldMk cId="1372642417" sldId="289"/>
            <ac:spMk id="12" creationId="{25B0F215-A08A-4586-9BDF-49EB537B7B09}"/>
          </ac:spMkLst>
        </pc:spChg>
        <pc:spChg chg="mod">
          <ac:chgData name="FERNANDO CASTAÑO HERNANDEZ" userId="b2a651b8-f41d-4f3f-9b64-79e217430945" providerId="ADAL" clId="{52C1955A-161A-442A-A280-9C7029A6B4FF}" dt="2022-01-21T16:58:45.377" v="32" actId="1076"/>
          <ac:spMkLst>
            <pc:docMk/>
            <pc:sldMk cId="1372642417" sldId="289"/>
            <ac:spMk id="14" creationId="{368E44C3-5B19-4E4E-BEDE-A9E05ABE8029}"/>
          </ac:spMkLst>
        </pc:spChg>
        <pc:picChg chg="mod">
          <ac:chgData name="FERNANDO CASTAÑO HERNANDEZ" userId="b2a651b8-f41d-4f3f-9b64-79e217430945" providerId="ADAL" clId="{52C1955A-161A-442A-A280-9C7029A6B4FF}" dt="2022-01-21T17:57:08.500" v="544"/>
          <ac:picMkLst>
            <pc:docMk/>
            <pc:sldMk cId="1372642417" sldId="289"/>
            <ac:picMk id="35" creationId="{F80352F6-66B1-430C-8218-32795547DEA1}"/>
          </ac:picMkLst>
        </pc:picChg>
      </pc:sldChg>
      <pc:sldChg chg="addSp delSp modSp mod">
        <pc:chgData name="FERNANDO CASTAÑO HERNANDEZ" userId="b2a651b8-f41d-4f3f-9b64-79e217430945" providerId="ADAL" clId="{52C1955A-161A-442A-A280-9C7029A6B4FF}" dt="2022-01-21T18:11:32.797" v="580"/>
        <pc:sldMkLst>
          <pc:docMk/>
          <pc:sldMk cId="3930311292" sldId="292"/>
        </pc:sldMkLst>
        <pc:spChg chg="mod">
          <ac:chgData name="FERNANDO CASTAÑO HERNANDEZ" userId="b2a651b8-f41d-4f3f-9b64-79e217430945" providerId="ADAL" clId="{52C1955A-161A-442A-A280-9C7029A6B4FF}" dt="2022-01-21T17:27:16.237" v="90" actId="1076"/>
          <ac:spMkLst>
            <pc:docMk/>
            <pc:sldMk cId="3930311292" sldId="292"/>
            <ac:spMk id="2" creationId="{47B52477-A449-4628-B8D5-0D86CF68C259}"/>
          </ac:spMkLst>
        </pc:spChg>
        <pc:spChg chg="mod">
          <ac:chgData name="FERNANDO CASTAÑO HERNANDEZ" userId="b2a651b8-f41d-4f3f-9b64-79e217430945" providerId="ADAL" clId="{52C1955A-161A-442A-A280-9C7029A6B4FF}" dt="2022-01-21T17:37:38.920" v="161" actId="1076"/>
          <ac:spMkLst>
            <pc:docMk/>
            <pc:sldMk cId="3930311292" sldId="292"/>
            <ac:spMk id="3" creationId="{527E8CC2-78E0-41E1-B549-F48DF517B4AE}"/>
          </ac:spMkLst>
        </pc:spChg>
        <pc:spChg chg="del">
          <ac:chgData name="FERNANDO CASTAÑO HERNANDEZ" userId="b2a651b8-f41d-4f3f-9b64-79e217430945" providerId="ADAL" clId="{52C1955A-161A-442A-A280-9C7029A6B4FF}" dt="2022-01-21T17:01:35.304" v="54" actId="478"/>
          <ac:spMkLst>
            <pc:docMk/>
            <pc:sldMk cId="3930311292" sldId="292"/>
            <ac:spMk id="7" creationId="{17F5E778-8D57-43A2-A433-81AC7C222154}"/>
          </ac:spMkLst>
        </pc:spChg>
        <pc:spChg chg="del">
          <ac:chgData name="FERNANDO CASTAÑO HERNANDEZ" userId="b2a651b8-f41d-4f3f-9b64-79e217430945" providerId="ADAL" clId="{52C1955A-161A-442A-A280-9C7029A6B4FF}" dt="2022-01-21T17:01:18.857" v="50" actId="478"/>
          <ac:spMkLst>
            <pc:docMk/>
            <pc:sldMk cId="3930311292" sldId="292"/>
            <ac:spMk id="8" creationId="{9005DD6D-7881-413F-AEAD-ED74C02D10FA}"/>
          </ac:spMkLst>
        </pc:spChg>
        <pc:spChg chg="add mod">
          <ac:chgData name="FERNANDO CASTAÑO HERNANDEZ" userId="b2a651b8-f41d-4f3f-9b64-79e217430945" providerId="ADAL" clId="{52C1955A-161A-442A-A280-9C7029A6B4FF}" dt="2022-01-21T17:39:33.486" v="191" actId="1076"/>
          <ac:spMkLst>
            <pc:docMk/>
            <pc:sldMk cId="3930311292" sldId="292"/>
            <ac:spMk id="12" creationId="{7680DD69-817A-4200-B48E-F19ED2DF80F8}"/>
          </ac:spMkLst>
        </pc:spChg>
        <pc:spChg chg="add del">
          <ac:chgData name="FERNANDO CASTAÑO HERNANDEZ" userId="b2a651b8-f41d-4f3f-9b64-79e217430945" providerId="ADAL" clId="{52C1955A-161A-442A-A280-9C7029A6B4FF}" dt="2022-01-21T17:39:50.992" v="193" actId="11529"/>
          <ac:spMkLst>
            <pc:docMk/>
            <pc:sldMk cId="3930311292" sldId="292"/>
            <ac:spMk id="13" creationId="{4FBF5A2B-FAB2-4341-AF8E-0C62E8990A83}"/>
          </ac:spMkLst>
        </pc:spChg>
        <pc:spChg chg="mod">
          <ac:chgData name="FERNANDO CASTAÑO HERNANDEZ" userId="b2a651b8-f41d-4f3f-9b64-79e217430945" providerId="ADAL" clId="{52C1955A-161A-442A-A280-9C7029A6B4FF}" dt="2022-01-21T18:04:20.791" v="561" actId="1076"/>
          <ac:spMkLst>
            <pc:docMk/>
            <pc:sldMk cId="3930311292" sldId="292"/>
            <ac:spMk id="16" creationId="{814A67DC-09D3-4A0B-B4A0-0E66618A442F}"/>
          </ac:spMkLst>
        </pc:spChg>
        <pc:spChg chg="mod">
          <ac:chgData name="FERNANDO CASTAÑO HERNANDEZ" userId="b2a651b8-f41d-4f3f-9b64-79e217430945" providerId="ADAL" clId="{52C1955A-161A-442A-A280-9C7029A6B4FF}" dt="2022-01-21T18:04:28.335" v="562" actId="1076"/>
          <ac:spMkLst>
            <pc:docMk/>
            <pc:sldMk cId="3930311292" sldId="292"/>
            <ac:spMk id="17" creationId="{46A90EBA-5D94-4123-9ED9-03CBB3994DBB}"/>
          </ac:spMkLst>
        </pc:spChg>
        <pc:spChg chg="add mod">
          <ac:chgData name="FERNANDO CASTAÑO HERNANDEZ" userId="b2a651b8-f41d-4f3f-9b64-79e217430945" providerId="ADAL" clId="{52C1955A-161A-442A-A280-9C7029A6B4FF}" dt="2022-01-21T17:01:19.582" v="51"/>
          <ac:spMkLst>
            <pc:docMk/>
            <pc:sldMk cId="3930311292" sldId="292"/>
            <ac:spMk id="18" creationId="{B77DD658-23BA-49F0-9AB8-D9FA81CA6211}"/>
          </ac:spMkLst>
        </pc:spChg>
        <pc:spChg chg="add mod">
          <ac:chgData name="FERNANDO CASTAÑO HERNANDEZ" userId="b2a651b8-f41d-4f3f-9b64-79e217430945" providerId="ADAL" clId="{52C1955A-161A-442A-A280-9C7029A6B4FF}" dt="2022-01-21T17:38:16.263" v="170" actId="1076"/>
          <ac:spMkLst>
            <pc:docMk/>
            <pc:sldMk cId="3930311292" sldId="292"/>
            <ac:spMk id="24" creationId="{00CDF294-9D06-4DAD-A7D1-CFDD8B936D04}"/>
          </ac:spMkLst>
        </pc:spChg>
        <pc:spChg chg="mod">
          <ac:chgData name="FERNANDO CASTAÑO HERNANDEZ" userId="b2a651b8-f41d-4f3f-9b64-79e217430945" providerId="ADAL" clId="{52C1955A-161A-442A-A280-9C7029A6B4FF}" dt="2022-01-21T17:37:35.301" v="160" actId="1076"/>
          <ac:spMkLst>
            <pc:docMk/>
            <pc:sldMk cId="3930311292" sldId="292"/>
            <ac:spMk id="25" creationId="{C9B1083B-E01C-4993-8C66-89151E08E5CC}"/>
          </ac:spMkLst>
        </pc:spChg>
        <pc:spChg chg="mod">
          <ac:chgData name="FERNANDO CASTAÑO HERNANDEZ" userId="b2a651b8-f41d-4f3f-9b64-79e217430945" providerId="ADAL" clId="{52C1955A-161A-442A-A280-9C7029A6B4FF}" dt="2022-01-21T17:33:32.803" v="131" actId="1076"/>
          <ac:spMkLst>
            <pc:docMk/>
            <pc:sldMk cId="3930311292" sldId="292"/>
            <ac:spMk id="26" creationId="{C888CF50-46B5-43A2-9CD3-2633A9F8AC79}"/>
          </ac:spMkLst>
        </pc:spChg>
        <pc:spChg chg="add mod">
          <ac:chgData name="FERNANDO CASTAÑO HERNANDEZ" userId="b2a651b8-f41d-4f3f-9b64-79e217430945" providerId="ADAL" clId="{52C1955A-161A-442A-A280-9C7029A6B4FF}" dt="2022-01-21T17:42:41.092" v="216" actId="1076"/>
          <ac:spMkLst>
            <pc:docMk/>
            <pc:sldMk cId="3930311292" sldId="292"/>
            <ac:spMk id="27" creationId="{B5F00629-D89C-4A6D-8782-9AAD89FE87EA}"/>
          </ac:spMkLst>
        </pc:spChg>
        <pc:spChg chg="add mod">
          <ac:chgData name="FERNANDO CASTAÑO HERNANDEZ" userId="b2a651b8-f41d-4f3f-9b64-79e217430945" providerId="ADAL" clId="{52C1955A-161A-442A-A280-9C7029A6B4FF}" dt="2022-01-21T17:43:09.146" v="225" actId="1076"/>
          <ac:spMkLst>
            <pc:docMk/>
            <pc:sldMk cId="3930311292" sldId="292"/>
            <ac:spMk id="28" creationId="{9DE5E0E7-50E2-4851-A109-0E4806E84152}"/>
          </ac:spMkLst>
        </pc:spChg>
        <pc:spChg chg="add mod">
          <ac:chgData name="FERNANDO CASTAÑO HERNANDEZ" userId="b2a651b8-f41d-4f3f-9b64-79e217430945" providerId="ADAL" clId="{52C1955A-161A-442A-A280-9C7029A6B4FF}" dt="2022-01-21T17:38:41.987" v="177" actId="1076"/>
          <ac:spMkLst>
            <pc:docMk/>
            <pc:sldMk cId="3930311292" sldId="292"/>
            <ac:spMk id="29" creationId="{92614894-A5C8-44CB-AEBD-ADC9A47315E8}"/>
          </ac:spMkLst>
        </pc:spChg>
        <pc:spChg chg="add mod">
          <ac:chgData name="FERNANDO CASTAÑO HERNANDEZ" userId="b2a651b8-f41d-4f3f-9b64-79e217430945" providerId="ADAL" clId="{52C1955A-161A-442A-A280-9C7029A6B4FF}" dt="2022-01-21T17:38:47.463" v="179" actId="1076"/>
          <ac:spMkLst>
            <pc:docMk/>
            <pc:sldMk cId="3930311292" sldId="292"/>
            <ac:spMk id="30" creationId="{9F4BF429-374B-473E-8C3C-51A2609283EB}"/>
          </ac:spMkLst>
        </pc:spChg>
        <pc:spChg chg="add mod">
          <ac:chgData name="FERNANDO CASTAÑO HERNANDEZ" userId="b2a651b8-f41d-4f3f-9b64-79e217430945" providerId="ADAL" clId="{52C1955A-161A-442A-A280-9C7029A6B4FF}" dt="2022-01-21T17:42:53.296" v="219" actId="1076"/>
          <ac:spMkLst>
            <pc:docMk/>
            <pc:sldMk cId="3930311292" sldId="292"/>
            <ac:spMk id="31" creationId="{84991BC8-C91B-4BA0-B7B8-F51AE917710C}"/>
          </ac:spMkLst>
        </pc:spChg>
        <pc:spChg chg="add mod">
          <ac:chgData name="FERNANDO CASTAÑO HERNANDEZ" userId="b2a651b8-f41d-4f3f-9b64-79e217430945" providerId="ADAL" clId="{52C1955A-161A-442A-A280-9C7029A6B4FF}" dt="2022-01-21T17:39:05.979" v="183" actId="1076"/>
          <ac:spMkLst>
            <pc:docMk/>
            <pc:sldMk cId="3930311292" sldId="292"/>
            <ac:spMk id="32" creationId="{A70EA1B5-0DDE-45E1-B1E7-B286E9EAE5B4}"/>
          </ac:spMkLst>
        </pc:spChg>
        <pc:spChg chg="mod">
          <ac:chgData name="FERNANDO CASTAÑO HERNANDEZ" userId="b2a651b8-f41d-4f3f-9b64-79e217430945" providerId="ADAL" clId="{52C1955A-161A-442A-A280-9C7029A6B4FF}" dt="2022-01-21T17:37:42.034" v="162" actId="1076"/>
          <ac:spMkLst>
            <pc:docMk/>
            <pc:sldMk cId="3930311292" sldId="292"/>
            <ac:spMk id="33" creationId="{BAF29BB3-DCE6-4268-9A23-AAB91139D5EC}"/>
          </ac:spMkLst>
        </pc:spChg>
        <pc:spChg chg="add mod">
          <ac:chgData name="FERNANDO CASTAÑO HERNANDEZ" userId="b2a651b8-f41d-4f3f-9b64-79e217430945" providerId="ADAL" clId="{52C1955A-161A-442A-A280-9C7029A6B4FF}" dt="2022-01-21T17:39:10.437" v="185" actId="1076"/>
          <ac:spMkLst>
            <pc:docMk/>
            <pc:sldMk cId="3930311292" sldId="292"/>
            <ac:spMk id="34" creationId="{5E43D488-2EE1-44D1-9194-FB07A6A09A3D}"/>
          </ac:spMkLst>
        </pc:spChg>
        <pc:spChg chg="add mod">
          <ac:chgData name="FERNANDO CASTAÑO HERNANDEZ" userId="b2a651b8-f41d-4f3f-9b64-79e217430945" providerId="ADAL" clId="{52C1955A-161A-442A-A280-9C7029A6B4FF}" dt="2022-01-21T17:43:03.459" v="223" actId="1076"/>
          <ac:spMkLst>
            <pc:docMk/>
            <pc:sldMk cId="3930311292" sldId="292"/>
            <ac:spMk id="35" creationId="{3D6E4040-221C-4353-ACF3-B121DF7808FE}"/>
          </ac:spMkLst>
        </pc:spChg>
        <pc:spChg chg="add mod">
          <ac:chgData name="FERNANDO CASTAÑO HERNANDEZ" userId="b2a651b8-f41d-4f3f-9b64-79e217430945" providerId="ADAL" clId="{52C1955A-161A-442A-A280-9C7029A6B4FF}" dt="2022-01-21T17:42:30.248" v="211" actId="1076"/>
          <ac:spMkLst>
            <pc:docMk/>
            <pc:sldMk cId="3930311292" sldId="292"/>
            <ac:spMk id="36" creationId="{B0A95BA3-3A8C-4B70-B49E-48BC9D0378A5}"/>
          </ac:spMkLst>
        </pc:spChg>
        <pc:spChg chg="add mod">
          <ac:chgData name="FERNANDO CASTAÑO HERNANDEZ" userId="b2a651b8-f41d-4f3f-9b64-79e217430945" providerId="ADAL" clId="{52C1955A-161A-442A-A280-9C7029A6B4FF}" dt="2022-01-21T17:42:34.962" v="213" actId="1076"/>
          <ac:spMkLst>
            <pc:docMk/>
            <pc:sldMk cId="3930311292" sldId="292"/>
            <ac:spMk id="37" creationId="{7573DA4A-F0DD-4877-96AE-06E027893271}"/>
          </ac:spMkLst>
        </pc:spChg>
        <pc:spChg chg="add mod">
          <ac:chgData name="FERNANDO CASTAÑO HERNANDEZ" userId="b2a651b8-f41d-4f3f-9b64-79e217430945" providerId="ADAL" clId="{52C1955A-161A-442A-A280-9C7029A6B4FF}" dt="2022-01-21T17:42:44.856" v="217" actId="1076"/>
          <ac:spMkLst>
            <pc:docMk/>
            <pc:sldMk cId="3930311292" sldId="292"/>
            <ac:spMk id="38" creationId="{2B9EC20B-479E-4652-804D-6C6D88DEF53E}"/>
          </ac:spMkLst>
        </pc:spChg>
        <pc:spChg chg="add mod">
          <ac:chgData name="FERNANDO CASTAÑO HERNANDEZ" userId="b2a651b8-f41d-4f3f-9b64-79e217430945" providerId="ADAL" clId="{52C1955A-161A-442A-A280-9C7029A6B4FF}" dt="2022-01-21T17:43:06.376" v="224" actId="1076"/>
          <ac:spMkLst>
            <pc:docMk/>
            <pc:sldMk cId="3930311292" sldId="292"/>
            <ac:spMk id="39" creationId="{6ECB7090-19B8-40A0-BB58-684E34CDAEDE}"/>
          </ac:spMkLst>
        </pc:spChg>
        <pc:spChg chg="add mod">
          <ac:chgData name="FERNANDO CASTAÑO HERNANDEZ" userId="b2a651b8-f41d-4f3f-9b64-79e217430945" providerId="ADAL" clId="{52C1955A-161A-442A-A280-9C7029A6B4FF}" dt="2022-01-21T17:43:13.247" v="227" actId="1076"/>
          <ac:spMkLst>
            <pc:docMk/>
            <pc:sldMk cId="3930311292" sldId="292"/>
            <ac:spMk id="40" creationId="{188C2804-10A5-472C-9AA1-4E6D786D7B41}"/>
          </ac:spMkLst>
        </pc:spChg>
        <pc:spChg chg="add del mod">
          <ac:chgData name="FERNANDO CASTAÑO HERNANDEZ" userId="b2a651b8-f41d-4f3f-9b64-79e217430945" providerId="ADAL" clId="{52C1955A-161A-442A-A280-9C7029A6B4FF}" dt="2022-01-21T17:48:33.200" v="465"/>
          <ac:spMkLst>
            <pc:docMk/>
            <pc:sldMk cId="3930311292" sldId="292"/>
            <ac:spMk id="41" creationId="{66E2F0DC-7E55-455E-8DF4-4D87AF33B76E}"/>
          </ac:spMkLst>
        </pc:spChg>
        <pc:picChg chg="add del mod">
          <ac:chgData name="FERNANDO CASTAÑO HERNANDEZ" userId="b2a651b8-f41d-4f3f-9b64-79e217430945" providerId="ADAL" clId="{52C1955A-161A-442A-A280-9C7029A6B4FF}" dt="2022-01-21T17:35:21.470" v="142" actId="478"/>
          <ac:picMkLst>
            <pc:docMk/>
            <pc:sldMk cId="3930311292" sldId="292"/>
            <ac:picMk id="9" creationId="{F98F2E2D-9C40-4835-AB4D-32605988CC8B}"/>
          </ac:picMkLst>
        </pc:picChg>
        <pc:picChg chg="add del mod">
          <ac:chgData name="FERNANDO CASTAÑO HERNANDEZ" userId="b2a651b8-f41d-4f3f-9b64-79e217430945" providerId="ADAL" clId="{52C1955A-161A-442A-A280-9C7029A6B4FF}" dt="2022-01-21T18:11:03.889" v="566" actId="478"/>
          <ac:picMkLst>
            <pc:docMk/>
            <pc:sldMk cId="3930311292" sldId="292"/>
            <ac:picMk id="11" creationId="{6876BDD7-5202-4916-9574-BF7B348E69A3}"/>
          </ac:picMkLst>
        </pc:picChg>
        <pc:picChg chg="add mod">
          <ac:chgData name="FERNANDO CASTAÑO HERNANDEZ" userId="b2a651b8-f41d-4f3f-9b64-79e217430945" providerId="ADAL" clId="{52C1955A-161A-442A-A280-9C7029A6B4FF}" dt="2022-01-21T18:04:17.581" v="560" actId="1076"/>
          <ac:picMkLst>
            <pc:docMk/>
            <pc:sldMk cId="3930311292" sldId="292"/>
            <ac:picMk id="15" creationId="{D51BF5FF-7A09-4226-B8F0-D44D16D1C5BB}"/>
          </ac:picMkLst>
        </pc:picChg>
        <pc:picChg chg="add mod">
          <ac:chgData name="FERNANDO CASTAÑO HERNANDEZ" userId="b2a651b8-f41d-4f3f-9b64-79e217430945" providerId="ADAL" clId="{52C1955A-161A-442A-A280-9C7029A6B4FF}" dt="2022-01-21T18:11:32.797" v="580"/>
          <ac:picMkLst>
            <pc:docMk/>
            <pc:sldMk cId="3930311292" sldId="292"/>
            <ac:picMk id="20" creationId="{5CEE7281-0706-49ED-AE00-DFC913688A9A}"/>
          </ac:picMkLst>
        </pc:picChg>
        <pc:picChg chg="add mod">
          <ac:chgData name="FERNANDO CASTAÑO HERNANDEZ" userId="b2a651b8-f41d-4f3f-9b64-79e217430945" providerId="ADAL" clId="{52C1955A-161A-442A-A280-9C7029A6B4FF}" dt="2022-01-21T17:33:14.438" v="126" actId="1076"/>
          <ac:picMkLst>
            <pc:docMk/>
            <pc:sldMk cId="3930311292" sldId="292"/>
            <ac:picMk id="1026" creationId="{458FC233-5C26-45F2-ABB2-1894ECBE2A94}"/>
          </ac:picMkLst>
        </pc:picChg>
        <pc:picChg chg="add del">
          <ac:chgData name="FERNANDO CASTAÑO HERNANDEZ" userId="b2a651b8-f41d-4f3f-9b64-79e217430945" providerId="ADAL" clId="{52C1955A-161A-442A-A280-9C7029A6B4FF}" dt="2022-01-21T17:34:17.513" v="139"/>
          <ac:picMkLst>
            <pc:docMk/>
            <pc:sldMk cId="3930311292" sldId="292"/>
            <ac:picMk id="1028" creationId="{20E9508C-F9A8-4487-AD09-9ACD0B2628D2}"/>
          </ac:picMkLst>
        </pc:picChg>
        <pc:picChg chg="add mod">
          <ac:chgData name="FERNANDO CASTAÑO HERNANDEZ" userId="b2a651b8-f41d-4f3f-9b64-79e217430945" providerId="ADAL" clId="{52C1955A-161A-442A-A280-9C7029A6B4FF}" dt="2022-01-21T17:37:29.019" v="159" actId="1076"/>
          <ac:picMkLst>
            <pc:docMk/>
            <pc:sldMk cId="3930311292" sldId="292"/>
            <ac:picMk id="1030" creationId="{18D1FDED-56C7-44D2-AE3F-71C9BE6F20DB}"/>
          </ac:picMkLst>
        </pc:picChg>
        <pc:picChg chg="del mod">
          <ac:chgData name="FERNANDO CASTAÑO HERNANDEZ" userId="b2a651b8-f41d-4f3f-9b64-79e217430945" providerId="ADAL" clId="{52C1955A-161A-442A-A280-9C7029A6B4FF}" dt="2022-01-21T18:04:08.092" v="554" actId="478"/>
          <ac:picMkLst>
            <pc:docMk/>
            <pc:sldMk cId="3930311292" sldId="292"/>
            <ac:picMk id="4098" creationId="{D29BCE10-6526-4ACB-B15A-D3D164686182}"/>
          </ac:picMkLst>
        </pc:picChg>
        <pc:picChg chg="del">
          <ac:chgData name="FERNANDO CASTAÑO HERNANDEZ" userId="b2a651b8-f41d-4f3f-9b64-79e217430945" providerId="ADAL" clId="{52C1955A-161A-442A-A280-9C7029A6B4FF}" dt="2022-01-21T16:55:00.891" v="2" actId="478"/>
          <ac:picMkLst>
            <pc:docMk/>
            <pc:sldMk cId="3930311292" sldId="292"/>
            <ac:picMk id="4100" creationId="{B671FF7B-052E-4081-8CB8-4A804B7D1E67}"/>
          </ac:picMkLst>
        </pc:picChg>
      </pc:sldChg>
      <pc:sldChg chg="add mod ord modShow">
        <pc:chgData name="FERNANDO CASTAÑO HERNANDEZ" userId="b2a651b8-f41d-4f3f-9b64-79e217430945" providerId="ADAL" clId="{52C1955A-161A-442A-A280-9C7029A6B4FF}" dt="2022-01-21T17:46:05.325" v="387"/>
        <pc:sldMkLst>
          <pc:docMk/>
          <pc:sldMk cId="3989822187" sldId="293"/>
        </pc:sldMkLst>
      </pc:sldChg>
      <pc:sldChg chg="addSp delSp modSp mod">
        <pc:chgData name="FERNANDO CASTAÑO HERNANDEZ" userId="b2a651b8-f41d-4f3f-9b64-79e217430945" providerId="ADAL" clId="{52C1955A-161A-442A-A280-9C7029A6B4FF}" dt="2022-01-25T20:49:37.297" v="819" actId="1076"/>
        <pc:sldMkLst>
          <pc:docMk/>
          <pc:sldMk cId="843910117" sldId="303"/>
        </pc:sldMkLst>
        <pc:spChg chg="add del mod ord">
          <ac:chgData name="FERNANDO CASTAÑO HERNANDEZ" userId="b2a651b8-f41d-4f3f-9b64-79e217430945" providerId="ADAL" clId="{52C1955A-161A-442A-A280-9C7029A6B4FF}" dt="2022-01-25T20:48:00.416" v="790" actId="478"/>
          <ac:spMkLst>
            <pc:docMk/>
            <pc:sldMk cId="843910117" sldId="303"/>
            <ac:spMk id="2" creationId="{6BB42C1E-E00D-4814-91BF-03B368C9DB16}"/>
          </ac:spMkLst>
        </pc:spChg>
        <pc:spChg chg="add del">
          <ac:chgData name="FERNANDO CASTAÑO HERNANDEZ" userId="b2a651b8-f41d-4f3f-9b64-79e217430945" providerId="ADAL" clId="{52C1955A-161A-442A-A280-9C7029A6B4FF}" dt="2022-01-25T18:21:59.512" v="584" actId="11529"/>
          <ac:spMkLst>
            <pc:docMk/>
            <pc:sldMk cId="843910117" sldId="303"/>
            <ac:spMk id="3" creationId="{8EBAC285-9D8D-483C-ADBE-0E708B933E4D}"/>
          </ac:spMkLst>
        </pc:spChg>
        <pc:spChg chg="del">
          <ac:chgData name="FERNANDO CASTAÑO HERNANDEZ" userId="b2a651b8-f41d-4f3f-9b64-79e217430945" providerId="ADAL" clId="{52C1955A-161A-442A-A280-9C7029A6B4FF}" dt="2022-01-25T18:21:25.060" v="581" actId="478"/>
          <ac:spMkLst>
            <pc:docMk/>
            <pc:sldMk cId="843910117" sldId="303"/>
            <ac:spMk id="16" creationId="{A1A0B54C-4923-4341-8997-EB34B30804BF}"/>
          </ac:spMkLst>
        </pc:spChg>
        <pc:spChg chg="del mod">
          <ac:chgData name="FERNANDO CASTAÑO HERNANDEZ" userId="b2a651b8-f41d-4f3f-9b64-79e217430945" providerId="ADAL" clId="{52C1955A-161A-442A-A280-9C7029A6B4FF}" dt="2022-01-25T18:28:11.752" v="590" actId="478"/>
          <ac:spMkLst>
            <pc:docMk/>
            <pc:sldMk cId="843910117" sldId="303"/>
            <ac:spMk id="20" creationId="{62D46C54-3B78-49EE-A8C0-57B5C1FFD7F2}"/>
          </ac:spMkLst>
        </pc:spChg>
        <pc:spChg chg="mod">
          <ac:chgData name="FERNANDO CASTAÑO HERNANDEZ" userId="b2a651b8-f41d-4f3f-9b64-79e217430945" providerId="ADAL" clId="{52C1955A-161A-442A-A280-9C7029A6B4FF}" dt="2022-01-25T18:29:21.167" v="612" actId="1076"/>
          <ac:spMkLst>
            <pc:docMk/>
            <pc:sldMk cId="843910117" sldId="303"/>
            <ac:spMk id="21" creationId="{AB11DA00-BFCC-4487-BD25-76BEAD88074A}"/>
          </ac:spMkLst>
        </pc:spChg>
        <pc:spChg chg="add mod">
          <ac:chgData name="FERNANDO CASTAÑO HERNANDEZ" userId="b2a651b8-f41d-4f3f-9b64-79e217430945" providerId="ADAL" clId="{52C1955A-161A-442A-A280-9C7029A6B4FF}" dt="2022-01-25T18:21:25.422" v="582"/>
          <ac:spMkLst>
            <pc:docMk/>
            <pc:sldMk cId="843910117" sldId="303"/>
            <ac:spMk id="22" creationId="{DB30211F-397D-40C4-B99F-7F5CD126F8CF}"/>
          </ac:spMkLst>
        </pc:spChg>
        <pc:spChg chg="add mod ord">
          <ac:chgData name="FERNANDO CASTAÑO HERNANDEZ" userId="b2a651b8-f41d-4f3f-9b64-79e217430945" providerId="ADAL" clId="{52C1955A-161A-442A-A280-9C7029A6B4FF}" dt="2022-01-25T18:29:29.267" v="613" actId="14100"/>
          <ac:spMkLst>
            <pc:docMk/>
            <pc:sldMk cId="843910117" sldId="303"/>
            <ac:spMk id="23" creationId="{6A3CDF8F-4E6A-419F-9B3A-81C34D672B84}"/>
          </ac:spMkLst>
        </pc:spChg>
        <pc:spChg chg="mod ord">
          <ac:chgData name="FERNANDO CASTAÑO HERNANDEZ" userId="b2a651b8-f41d-4f3f-9b64-79e217430945" providerId="ADAL" clId="{52C1955A-161A-442A-A280-9C7029A6B4FF}" dt="2022-01-25T20:49:23.462" v="814" actId="1076"/>
          <ac:spMkLst>
            <pc:docMk/>
            <pc:sldMk cId="843910117" sldId="303"/>
            <ac:spMk id="24" creationId="{72B327F0-D41B-4C98-B734-2ABFD727943D}"/>
          </ac:spMkLst>
        </pc:spChg>
        <pc:spChg chg="del mod">
          <ac:chgData name="FERNANDO CASTAÑO HERNANDEZ" userId="b2a651b8-f41d-4f3f-9b64-79e217430945" providerId="ADAL" clId="{52C1955A-161A-442A-A280-9C7029A6B4FF}" dt="2022-01-25T18:28:36.371" v="598" actId="478"/>
          <ac:spMkLst>
            <pc:docMk/>
            <pc:sldMk cId="843910117" sldId="303"/>
            <ac:spMk id="25" creationId="{84F4B698-621C-4506-B0F8-D1E4D32DEF07}"/>
          </ac:spMkLst>
        </pc:spChg>
        <pc:spChg chg="mod">
          <ac:chgData name="FERNANDO CASTAÑO HERNANDEZ" userId="b2a651b8-f41d-4f3f-9b64-79e217430945" providerId="ADAL" clId="{52C1955A-161A-442A-A280-9C7029A6B4FF}" dt="2022-01-25T18:46:35.312" v="623" actId="1076"/>
          <ac:spMkLst>
            <pc:docMk/>
            <pc:sldMk cId="843910117" sldId="303"/>
            <ac:spMk id="26" creationId="{E83A6854-8327-4768-AB5D-18BE716ABA54}"/>
          </ac:spMkLst>
        </pc:spChg>
        <pc:spChg chg="add mod ord">
          <ac:chgData name="FERNANDO CASTAÑO HERNANDEZ" userId="b2a651b8-f41d-4f3f-9b64-79e217430945" providerId="ADAL" clId="{52C1955A-161A-442A-A280-9C7029A6B4FF}" dt="2022-01-25T18:28:45.663" v="603" actId="1076"/>
          <ac:spMkLst>
            <pc:docMk/>
            <pc:sldMk cId="843910117" sldId="303"/>
            <ac:spMk id="27" creationId="{43042817-6045-4AE8-90FD-9C8904ADEBC1}"/>
          </ac:spMkLst>
        </pc:spChg>
        <pc:spChg chg="add del mod ord">
          <ac:chgData name="FERNANDO CASTAÑO HERNANDEZ" userId="b2a651b8-f41d-4f3f-9b64-79e217430945" providerId="ADAL" clId="{52C1955A-161A-442A-A280-9C7029A6B4FF}" dt="2022-01-25T20:48:55.690" v="803" actId="478"/>
          <ac:spMkLst>
            <pc:docMk/>
            <pc:sldMk cId="843910117" sldId="303"/>
            <ac:spMk id="28" creationId="{5F194DC6-A777-44EB-98E9-54F0010F6FB7}"/>
          </ac:spMkLst>
        </pc:spChg>
        <pc:spChg chg="add mod ord">
          <ac:chgData name="FERNANDO CASTAÑO HERNANDEZ" userId="b2a651b8-f41d-4f3f-9b64-79e217430945" providerId="ADAL" clId="{52C1955A-161A-442A-A280-9C7029A6B4FF}" dt="2022-01-25T20:49:30.318" v="817" actId="14100"/>
          <ac:spMkLst>
            <pc:docMk/>
            <pc:sldMk cId="843910117" sldId="303"/>
            <ac:spMk id="31" creationId="{A47334FA-4873-420F-87C9-494ECFEC092F}"/>
          </ac:spMkLst>
        </pc:spChg>
        <pc:spChg chg="add mod">
          <ac:chgData name="FERNANDO CASTAÑO HERNANDEZ" userId="b2a651b8-f41d-4f3f-9b64-79e217430945" providerId="ADAL" clId="{52C1955A-161A-442A-A280-9C7029A6B4FF}" dt="2022-01-25T20:49:28.290" v="816" actId="14100"/>
          <ac:spMkLst>
            <pc:docMk/>
            <pc:sldMk cId="843910117" sldId="303"/>
            <ac:spMk id="32" creationId="{2405EFEB-8183-4ACB-B9F7-AF4474FA4E7B}"/>
          </ac:spMkLst>
        </pc:spChg>
        <pc:spChg chg="del mod">
          <ac:chgData name="FERNANDO CASTAÑO HERNANDEZ" userId="b2a651b8-f41d-4f3f-9b64-79e217430945" providerId="ADAL" clId="{52C1955A-161A-442A-A280-9C7029A6B4FF}" dt="2022-01-25T18:52:34.162" v="636" actId="478"/>
          <ac:spMkLst>
            <pc:docMk/>
            <pc:sldMk cId="843910117" sldId="303"/>
            <ac:spMk id="33" creationId="{C5702E91-50F6-4856-9FD8-B3611F3CCBFF}"/>
          </ac:spMkLst>
        </pc:spChg>
        <pc:spChg chg="mod ord">
          <ac:chgData name="FERNANDO CASTAÑO HERNANDEZ" userId="b2a651b8-f41d-4f3f-9b64-79e217430945" providerId="ADAL" clId="{52C1955A-161A-442A-A280-9C7029A6B4FF}" dt="2022-01-25T20:48:36.956" v="801" actId="1076"/>
          <ac:spMkLst>
            <pc:docMk/>
            <pc:sldMk cId="843910117" sldId="303"/>
            <ac:spMk id="34" creationId="{A10B6084-9375-49A3-B1BF-0C91DA0F0442}"/>
          </ac:spMkLst>
        </pc:spChg>
        <pc:picChg chg="mod">
          <ac:chgData name="FERNANDO CASTAÑO HERNANDEZ" userId="b2a651b8-f41d-4f3f-9b64-79e217430945" providerId="ADAL" clId="{52C1955A-161A-442A-A280-9C7029A6B4FF}" dt="2022-01-25T18:53:59.838" v="658" actId="1076"/>
          <ac:picMkLst>
            <pc:docMk/>
            <pc:sldMk cId="843910117" sldId="303"/>
            <ac:picMk id="17" creationId="{C257DEB6-F78E-49A1-9369-C602F2CDC526}"/>
          </ac:picMkLst>
        </pc:picChg>
        <pc:picChg chg="add del mod">
          <ac:chgData name="FERNANDO CASTAÑO HERNANDEZ" userId="b2a651b8-f41d-4f3f-9b64-79e217430945" providerId="ADAL" clId="{52C1955A-161A-442A-A280-9C7029A6B4FF}" dt="2022-01-25T19:30:19.021" v="680" actId="478"/>
          <ac:picMkLst>
            <pc:docMk/>
            <pc:sldMk cId="843910117" sldId="303"/>
            <ac:picMk id="1026" creationId="{6A9A280F-0F4A-483C-BE36-8B48CB93ACE8}"/>
          </ac:picMkLst>
        </pc:picChg>
        <pc:picChg chg="add del mod">
          <ac:chgData name="FERNANDO CASTAÑO HERNANDEZ" userId="b2a651b8-f41d-4f3f-9b64-79e217430945" providerId="ADAL" clId="{52C1955A-161A-442A-A280-9C7029A6B4FF}" dt="2022-01-25T19:31:42.991" v="691" actId="478"/>
          <ac:picMkLst>
            <pc:docMk/>
            <pc:sldMk cId="843910117" sldId="303"/>
            <ac:picMk id="1028" creationId="{971BE6DD-F27D-4E37-A2F4-4F90C3966848}"/>
          </ac:picMkLst>
        </pc:picChg>
        <pc:picChg chg="add del mod">
          <ac:chgData name="FERNANDO CASTAÑO HERNANDEZ" userId="b2a651b8-f41d-4f3f-9b64-79e217430945" providerId="ADAL" clId="{52C1955A-161A-442A-A280-9C7029A6B4FF}" dt="2022-01-25T19:31:42.519" v="690" actId="478"/>
          <ac:picMkLst>
            <pc:docMk/>
            <pc:sldMk cId="843910117" sldId="303"/>
            <ac:picMk id="1030" creationId="{CD389641-CC01-4294-B1A8-54B0A2D3A127}"/>
          </ac:picMkLst>
        </pc:picChg>
        <pc:picChg chg="add del">
          <ac:chgData name="FERNANDO CASTAÑO HERNANDEZ" userId="b2a651b8-f41d-4f3f-9b64-79e217430945" providerId="ADAL" clId="{52C1955A-161A-442A-A280-9C7029A6B4FF}" dt="2022-01-25T19:31:47.786" v="693"/>
          <ac:picMkLst>
            <pc:docMk/>
            <pc:sldMk cId="843910117" sldId="303"/>
            <ac:picMk id="1032" creationId="{34A6F3BA-F8B7-4E75-B6F8-87F3A1D018C4}"/>
          </ac:picMkLst>
        </pc:picChg>
        <pc:picChg chg="add del mod">
          <ac:chgData name="FERNANDO CASTAÑO HERNANDEZ" userId="b2a651b8-f41d-4f3f-9b64-79e217430945" providerId="ADAL" clId="{52C1955A-161A-442A-A280-9C7029A6B4FF}" dt="2022-01-25T19:32:43.452" v="701" actId="21"/>
          <ac:picMkLst>
            <pc:docMk/>
            <pc:sldMk cId="843910117" sldId="303"/>
            <ac:picMk id="1034" creationId="{8306667E-0AD0-4A1C-965C-3198243BF9AF}"/>
          </ac:picMkLst>
        </pc:picChg>
        <pc:picChg chg="add del">
          <ac:chgData name="FERNANDO CASTAÑO HERNANDEZ" userId="b2a651b8-f41d-4f3f-9b64-79e217430945" providerId="ADAL" clId="{52C1955A-161A-442A-A280-9C7029A6B4FF}" dt="2022-01-25T19:35:16.686" v="705"/>
          <ac:picMkLst>
            <pc:docMk/>
            <pc:sldMk cId="843910117" sldId="303"/>
            <ac:picMk id="1036" creationId="{7DA2FF28-A701-40D4-B0E2-B3C31BFF3023}"/>
          </ac:picMkLst>
        </pc:picChg>
        <pc:picChg chg="add del mod">
          <ac:chgData name="FERNANDO CASTAÑO HERNANDEZ" userId="b2a651b8-f41d-4f3f-9b64-79e217430945" providerId="ADAL" clId="{52C1955A-161A-442A-A280-9C7029A6B4FF}" dt="2022-01-25T19:35:36.185" v="711"/>
          <ac:picMkLst>
            <pc:docMk/>
            <pc:sldMk cId="843910117" sldId="303"/>
            <ac:picMk id="1038" creationId="{0C4747A3-F02B-4C11-B233-712CF7866867}"/>
          </ac:picMkLst>
        </pc:picChg>
        <pc:picChg chg="add mod">
          <ac:chgData name="FERNANDO CASTAÑO HERNANDEZ" userId="b2a651b8-f41d-4f3f-9b64-79e217430945" providerId="ADAL" clId="{52C1955A-161A-442A-A280-9C7029A6B4FF}" dt="2022-01-25T20:49:25.968" v="815" actId="1076"/>
          <ac:picMkLst>
            <pc:docMk/>
            <pc:sldMk cId="843910117" sldId="303"/>
            <ac:picMk id="1040" creationId="{B69F7C8E-B660-45C9-B87C-F673C46889F2}"/>
          </ac:picMkLst>
        </pc:picChg>
        <pc:picChg chg="add del mod">
          <ac:chgData name="FERNANDO CASTAÑO HERNANDEZ" userId="b2a651b8-f41d-4f3f-9b64-79e217430945" providerId="ADAL" clId="{52C1955A-161A-442A-A280-9C7029A6B4FF}" dt="2022-01-25T20:23:12.768" v="738" actId="478"/>
          <ac:picMkLst>
            <pc:docMk/>
            <pc:sldMk cId="843910117" sldId="303"/>
            <ac:picMk id="1042" creationId="{A53C2C59-A093-4FBF-A087-CB6A6FC4ECBF}"/>
          </ac:picMkLst>
        </pc:picChg>
        <pc:picChg chg="add mod">
          <ac:chgData name="FERNANDO CASTAÑO HERNANDEZ" userId="b2a651b8-f41d-4f3f-9b64-79e217430945" providerId="ADAL" clId="{52C1955A-161A-442A-A280-9C7029A6B4FF}" dt="2022-01-25T20:49:37.297" v="819" actId="1076"/>
          <ac:picMkLst>
            <pc:docMk/>
            <pc:sldMk cId="843910117" sldId="303"/>
            <ac:picMk id="1044" creationId="{02480055-3081-4911-B813-EEEC6336290F}"/>
          </ac:picMkLst>
        </pc:picChg>
      </pc:sldChg>
      <pc:sldChg chg="addSp delSp modSp add mod">
        <pc:chgData name="FERNANDO CASTAÑO HERNANDEZ" userId="b2a651b8-f41d-4f3f-9b64-79e217430945" providerId="ADAL" clId="{52C1955A-161A-442A-A280-9C7029A6B4FF}" dt="2022-01-25T20:53:42.805" v="855" actId="1076"/>
        <pc:sldMkLst>
          <pc:docMk/>
          <pc:sldMk cId="2970080680" sldId="304"/>
        </pc:sldMkLst>
        <pc:spChg chg="mod ord">
          <ac:chgData name="FERNANDO CASTAÑO HERNANDEZ" userId="b2a651b8-f41d-4f3f-9b64-79e217430945" providerId="ADAL" clId="{52C1955A-161A-442A-A280-9C7029A6B4FF}" dt="2022-01-25T20:53:42.805" v="855" actId="1076"/>
          <ac:spMkLst>
            <pc:docMk/>
            <pc:sldMk cId="2970080680" sldId="304"/>
            <ac:spMk id="2" creationId="{EF802A73-338C-49B9-A087-3758F5CC0C8C}"/>
          </ac:spMkLst>
        </pc:spChg>
        <pc:spChg chg="add mod">
          <ac:chgData name="FERNANDO CASTAÑO HERNANDEZ" userId="b2a651b8-f41d-4f3f-9b64-79e217430945" providerId="ADAL" clId="{52C1955A-161A-442A-A280-9C7029A6B4FF}" dt="2022-01-25T20:19:47.294" v="729"/>
          <ac:spMkLst>
            <pc:docMk/>
            <pc:sldMk cId="2970080680" sldId="304"/>
            <ac:spMk id="12" creationId="{1625DEE1-DA1D-418D-819B-9EE40F29080B}"/>
          </ac:spMkLst>
        </pc:spChg>
        <pc:spChg chg="add mod">
          <ac:chgData name="FERNANDO CASTAÑO HERNANDEZ" userId="b2a651b8-f41d-4f3f-9b64-79e217430945" providerId="ADAL" clId="{52C1955A-161A-442A-A280-9C7029A6B4FF}" dt="2022-01-25T20:19:47.294" v="729"/>
          <ac:spMkLst>
            <pc:docMk/>
            <pc:sldMk cId="2970080680" sldId="304"/>
            <ac:spMk id="13" creationId="{E41E19A5-3555-48B8-B120-88481B7FE2ED}"/>
          </ac:spMkLst>
        </pc:spChg>
        <pc:spChg chg="add mod ord">
          <ac:chgData name="FERNANDO CASTAÑO HERNANDEZ" userId="b2a651b8-f41d-4f3f-9b64-79e217430945" providerId="ADAL" clId="{52C1955A-161A-442A-A280-9C7029A6B4FF}" dt="2022-01-25T20:25:25.533" v="765" actId="1076"/>
          <ac:spMkLst>
            <pc:docMk/>
            <pc:sldMk cId="2970080680" sldId="304"/>
            <ac:spMk id="16" creationId="{F108BB0B-3BF3-4A0B-A113-E6C9F69DDADC}"/>
          </ac:spMkLst>
        </pc:spChg>
        <pc:spChg chg="del">
          <ac:chgData name="FERNANDO CASTAÑO HERNANDEZ" userId="b2a651b8-f41d-4f3f-9b64-79e217430945" providerId="ADAL" clId="{52C1955A-161A-442A-A280-9C7029A6B4FF}" dt="2022-01-25T20:19:46.147" v="728" actId="478"/>
          <ac:spMkLst>
            <pc:docMk/>
            <pc:sldMk cId="2970080680" sldId="304"/>
            <ac:spMk id="18" creationId="{9A8CEA93-ED21-43FD-BBF8-B710672BF34A}"/>
          </ac:spMkLst>
        </pc:spChg>
        <pc:spChg chg="add mod">
          <ac:chgData name="FERNANDO CASTAÑO HERNANDEZ" userId="b2a651b8-f41d-4f3f-9b64-79e217430945" providerId="ADAL" clId="{52C1955A-161A-442A-A280-9C7029A6B4FF}" dt="2022-01-25T20:50:13.450" v="830" actId="1076"/>
          <ac:spMkLst>
            <pc:docMk/>
            <pc:sldMk cId="2970080680" sldId="304"/>
            <ac:spMk id="19" creationId="{8F910C36-1669-4E3A-85AE-B7CF337381C6}"/>
          </ac:spMkLst>
        </pc:spChg>
        <pc:spChg chg="add mod">
          <ac:chgData name="FERNANDO CASTAÑO HERNANDEZ" userId="b2a651b8-f41d-4f3f-9b64-79e217430945" providerId="ADAL" clId="{52C1955A-161A-442A-A280-9C7029A6B4FF}" dt="2022-01-25T20:53:39.913" v="854" actId="1076"/>
          <ac:spMkLst>
            <pc:docMk/>
            <pc:sldMk cId="2970080680" sldId="304"/>
            <ac:spMk id="20" creationId="{6679B5B5-82AF-4677-A792-EE6069ED6E79}"/>
          </ac:spMkLst>
        </pc:spChg>
        <pc:spChg chg="mod">
          <ac:chgData name="FERNANDO CASTAÑO HERNANDEZ" userId="b2a651b8-f41d-4f3f-9b64-79e217430945" providerId="ADAL" clId="{52C1955A-161A-442A-A280-9C7029A6B4FF}" dt="2022-01-25T20:25:30.735" v="766" actId="1076"/>
          <ac:spMkLst>
            <pc:docMk/>
            <pc:sldMk cId="2970080680" sldId="304"/>
            <ac:spMk id="35" creationId="{6391A20C-60A1-4C59-9F34-CE45099DB549}"/>
          </ac:spMkLst>
        </pc:spChg>
        <pc:spChg chg="del">
          <ac:chgData name="FERNANDO CASTAÑO HERNANDEZ" userId="b2a651b8-f41d-4f3f-9b64-79e217430945" providerId="ADAL" clId="{52C1955A-161A-442A-A280-9C7029A6B4FF}" dt="2022-01-25T20:23:50.944" v="745" actId="478"/>
          <ac:spMkLst>
            <pc:docMk/>
            <pc:sldMk cId="2970080680" sldId="304"/>
            <ac:spMk id="36" creationId="{84CDD7DB-FBCC-4656-A933-32F8A65547BE}"/>
          </ac:spMkLst>
        </pc:spChg>
        <pc:spChg chg="del">
          <ac:chgData name="FERNANDO CASTAÑO HERNANDEZ" userId="b2a651b8-f41d-4f3f-9b64-79e217430945" providerId="ADAL" clId="{52C1955A-161A-442A-A280-9C7029A6B4FF}" dt="2022-01-25T20:19:43.573" v="727" actId="478"/>
          <ac:spMkLst>
            <pc:docMk/>
            <pc:sldMk cId="2970080680" sldId="304"/>
            <ac:spMk id="37" creationId="{3624ABA6-4842-4575-B152-E6A35B014A3C}"/>
          </ac:spMkLst>
        </pc:spChg>
        <pc:picChg chg="add mod">
          <ac:chgData name="FERNANDO CASTAÑO HERNANDEZ" userId="b2a651b8-f41d-4f3f-9b64-79e217430945" providerId="ADAL" clId="{52C1955A-161A-442A-A280-9C7029A6B4FF}" dt="2022-01-25T20:22:45.334" v="736" actId="1076"/>
          <ac:picMkLst>
            <pc:docMk/>
            <pc:sldMk cId="2970080680" sldId="304"/>
            <ac:picMk id="6" creationId="{8D289256-CE04-4D84-BE97-C21C8498262E}"/>
          </ac:picMkLst>
        </pc:picChg>
        <pc:picChg chg="mod">
          <ac:chgData name="FERNANDO CASTAÑO HERNANDEZ" userId="b2a651b8-f41d-4f3f-9b64-79e217430945" providerId="ADAL" clId="{52C1955A-161A-442A-A280-9C7029A6B4FF}" dt="2022-01-25T20:50:06.213" v="829" actId="1076"/>
          <ac:picMkLst>
            <pc:docMk/>
            <pc:sldMk cId="2970080680" sldId="304"/>
            <ac:picMk id="11" creationId="{E075F686-AA9C-499A-90AF-0ED046C870F6}"/>
          </ac:picMkLst>
        </pc:picChg>
        <pc:picChg chg="add mod">
          <ac:chgData name="FERNANDO CASTAÑO HERNANDEZ" userId="b2a651b8-f41d-4f3f-9b64-79e217430945" providerId="ADAL" clId="{52C1955A-161A-442A-A280-9C7029A6B4FF}" dt="2022-01-25T20:46:59.001" v="780"/>
          <ac:picMkLst>
            <pc:docMk/>
            <pc:sldMk cId="2970080680" sldId="304"/>
            <ac:picMk id="17" creationId="{E32322ED-1236-4438-AC0F-D9DE5DCFDE56}"/>
          </ac:picMkLst>
        </pc:picChg>
        <pc:picChg chg="del">
          <ac:chgData name="FERNANDO CASTAÑO HERNANDEZ" userId="b2a651b8-f41d-4f3f-9b64-79e217430945" providerId="ADAL" clId="{52C1955A-161A-442A-A280-9C7029A6B4FF}" dt="2022-01-25T20:20:00.750" v="730" actId="478"/>
          <ac:picMkLst>
            <pc:docMk/>
            <pc:sldMk cId="2970080680" sldId="304"/>
            <ac:picMk id="23" creationId="{313E7BC8-3B10-4E94-AA80-B18599754403}"/>
          </ac:picMkLst>
        </pc:picChg>
        <pc:picChg chg="del">
          <ac:chgData name="FERNANDO CASTAÑO HERNANDEZ" userId="b2a651b8-f41d-4f3f-9b64-79e217430945" providerId="ADAL" clId="{52C1955A-161A-442A-A280-9C7029A6B4FF}" dt="2022-01-25T20:22:48.657" v="737" actId="478"/>
          <ac:picMkLst>
            <pc:docMk/>
            <pc:sldMk cId="2970080680" sldId="304"/>
            <ac:picMk id="38" creationId="{40C2247A-011E-404C-B598-1F3FFD775045}"/>
          </ac:picMkLst>
        </pc:picChg>
      </pc:sldChg>
    </pc:docChg>
  </pc:docChgLst>
  <pc:docChgLst>
    <pc:chgData name="HECTOR BENITO DIEZ BERZOSA" userId="S::hbdiez@educa.jcyl.es::00cc69be-b3eb-4cd7-a4f0-0603092b665a" providerId="AD" clId="Web-{D4A1FE4F-49D8-40DD-AD77-BF7EF05D91E4}"/>
    <pc:docChg chg="addSld modSld">
      <pc:chgData name="HECTOR BENITO DIEZ BERZOSA" userId="S::hbdiez@educa.jcyl.es::00cc69be-b3eb-4cd7-a4f0-0603092b665a" providerId="AD" clId="Web-{D4A1FE4F-49D8-40DD-AD77-BF7EF05D91E4}" dt="2022-01-27T08:56:58.308" v="1"/>
      <pc:docMkLst>
        <pc:docMk/>
      </pc:docMkLst>
      <pc:sldChg chg="delSp add replId">
        <pc:chgData name="HECTOR BENITO DIEZ BERZOSA" userId="S::hbdiez@educa.jcyl.es::00cc69be-b3eb-4cd7-a4f0-0603092b665a" providerId="AD" clId="Web-{D4A1FE4F-49D8-40DD-AD77-BF7EF05D91E4}" dt="2022-01-27T08:56:58.308" v="1"/>
        <pc:sldMkLst>
          <pc:docMk/>
          <pc:sldMk cId="2739964891" sldId="318"/>
        </pc:sldMkLst>
        <pc:picChg chg="del">
          <ac:chgData name="HECTOR BENITO DIEZ BERZOSA" userId="S::hbdiez@educa.jcyl.es::00cc69be-b3eb-4cd7-a4f0-0603092b665a" providerId="AD" clId="Web-{D4A1FE4F-49D8-40DD-AD77-BF7EF05D91E4}" dt="2022-01-27T08:56:58.308" v="1"/>
          <ac:picMkLst>
            <pc:docMk/>
            <pc:sldMk cId="2739964891" sldId="318"/>
            <ac:picMk id="5" creationId="{46758EE8-0024-46F6-8AE8-2A897251D03E}"/>
          </ac:picMkLst>
        </pc:picChg>
      </pc:sldChg>
    </pc:docChg>
  </pc:docChgLst>
  <pc:docChgLst>
    <pc:chgData name="HECTOR BENITO DIEZ BERZOSA" userId="S::hbdiez@educa.jcyl.es::00cc69be-b3eb-4cd7-a4f0-0603092b665a" providerId="AD" clId="Web-{771CF82E-C821-404F-9E7F-CC9BEA431707}"/>
    <pc:docChg chg="modSld">
      <pc:chgData name="HECTOR BENITO DIEZ BERZOSA" userId="S::hbdiez@educa.jcyl.es::00cc69be-b3eb-4cd7-a4f0-0603092b665a" providerId="AD" clId="Web-{771CF82E-C821-404F-9E7F-CC9BEA431707}" dt="2022-01-26T23:14:55.584" v="794" actId="20577"/>
      <pc:docMkLst>
        <pc:docMk/>
      </pc:docMkLst>
      <pc:sldChg chg="modSp">
        <pc:chgData name="HECTOR BENITO DIEZ BERZOSA" userId="S::hbdiez@educa.jcyl.es::00cc69be-b3eb-4cd7-a4f0-0603092b665a" providerId="AD" clId="Web-{771CF82E-C821-404F-9E7F-CC9BEA431707}" dt="2022-01-26T22:44:35.964" v="99" actId="20577"/>
        <pc:sldMkLst>
          <pc:docMk/>
          <pc:sldMk cId="1957678585" sldId="295"/>
        </pc:sldMkLst>
        <pc:spChg chg="mod">
          <ac:chgData name="HECTOR BENITO DIEZ BERZOSA" userId="S::hbdiez@educa.jcyl.es::00cc69be-b3eb-4cd7-a4f0-0603092b665a" providerId="AD" clId="Web-{771CF82E-C821-404F-9E7F-CC9BEA431707}" dt="2022-01-26T22:44:35.964" v="99" actId="20577"/>
          <ac:spMkLst>
            <pc:docMk/>
            <pc:sldMk cId="1957678585" sldId="295"/>
            <ac:spMk id="5" creationId="{E1BC08B2-D66C-4C46-B717-2D6869A4ED34}"/>
          </ac:spMkLst>
        </pc:spChg>
        <pc:spChg chg="mod">
          <ac:chgData name="HECTOR BENITO DIEZ BERZOSA" userId="S::hbdiez@educa.jcyl.es::00cc69be-b3eb-4cd7-a4f0-0603092b665a" providerId="AD" clId="Web-{771CF82E-C821-404F-9E7F-CC9BEA431707}" dt="2022-01-26T22:43:58.291" v="80" actId="20577"/>
          <ac:spMkLst>
            <pc:docMk/>
            <pc:sldMk cId="1957678585" sldId="295"/>
            <ac:spMk id="18" creationId="{682FA048-00D6-48C4-9DC8-58D434E99597}"/>
          </ac:spMkLst>
        </pc:spChg>
        <pc:spChg chg="mod">
          <ac:chgData name="HECTOR BENITO DIEZ BERZOSA" userId="S::hbdiez@educa.jcyl.es::00cc69be-b3eb-4cd7-a4f0-0603092b665a" providerId="AD" clId="Web-{771CF82E-C821-404F-9E7F-CC9BEA431707}" dt="2022-01-26T22:41:35.491" v="22" actId="20577"/>
          <ac:spMkLst>
            <pc:docMk/>
            <pc:sldMk cId="1957678585" sldId="295"/>
            <ac:spMk id="22" creationId="{14CA22F7-1180-47C8-AE95-BB37FDB8B94C}"/>
          </ac:spMkLst>
        </pc:spChg>
        <pc:picChg chg="mod">
          <ac:chgData name="HECTOR BENITO DIEZ BERZOSA" userId="S::hbdiez@educa.jcyl.es::00cc69be-b3eb-4cd7-a4f0-0603092b665a" providerId="AD" clId="Web-{771CF82E-C821-404F-9E7F-CC9BEA431707}" dt="2022-01-26T22:41:22.991" v="20" actId="14100"/>
          <ac:picMkLst>
            <pc:docMk/>
            <pc:sldMk cId="1957678585" sldId="295"/>
            <ac:picMk id="21" creationId="{E0269469-58BE-46A3-9B24-932F2719EAA8}"/>
          </ac:picMkLst>
        </pc:picChg>
      </pc:sldChg>
      <pc:sldChg chg="modSp">
        <pc:chgData name="HECTOR BENITO DIEZ BERZOSA" userId="S::hbdiez@educa.jcyl.es::00cc69be-b3eb-4cd7-a4f0-0603092b665a" providerId="AD" clId="Web-{771CF82E-C821-404F-9E7F-CC9BEA431707}" dt="2022-01-26T23:03:40.755" v="524" actId="20577"/>
        <pc:sldMkLst>
          <pc:docMk/>
          <pc:sldMk cId="1932840521" sldId="298"/>
        </pc:sldMkLst>
        <pc:spChg chg="mod">
          <ac:chgData name="HECTOR BENITO DIEZ BERZOSA" userId="S::hbdiez@educa.jcyl.es::00cc69be-b3eb-4cd7-a4f0-0603092b665a" providerId="AD" clId="Web-{771CF82E-C821-404F-9E7F-CC9BEA431707}" dt="2022-01-26T23:03:40.755" v="524" actId="20577"/>
          <ac:spMkLst>
            <pc:docMk/>
            <pc:sldMk cId="1932840521" sldId="298"/>
            <ac:spMk id="6" creationId="{3D49F580-9A98-4FCD-A8F4-3C4E352CF6F9}"/>
          </ac:spMkLst>
        </pc:spChg>
        <pc:spChg chg="mod">
          <ac:chgData name="HECTOR BENITO DIEZ BERZOSA" userId="S::hbdiez@educa.jcyl.es::00cc69be-b3eb-4cd7-a4f0-0603092b665a" providerId="AD" clId="Web-{771CF82E-C821-404F-9E7F-CC9BEA431707}" dt="2022-01-26T23:02:24.113" v="514" actId="20577"/>
          <ac:spMkLst>
            <pc:docMk/>
            <pc:sldMk cId="1932840521" sldId="298"/>
            <ac:spMk id="7" creationId="{CDA56266-A137-43F0-A932-C9A204FE8FC2}"/>
          </ac:spMkLst>
        </pc:spChg>
        <pc:spChg chg="mod">
          <ac:chgData name="HECTOR BENITO DIEZ BERZOSA" userId="S::hbdiez@educa.jcyl.es::00cc69be-b3eb-4cd7-a4f0-0603092b665a" providerId="AD" clId="Web-{771CF82E-C821-404F-9E7F-CC9BEA431707}" dt="2022-01-26T23:00:33.314" v="490" actId="20577"/>
          <ac:spMkLst>
            <pc:docMk/>
            <pc:sldMk cId="1932840521" sldId="298"/>
            <ac:spMk id="8" creationId="{88162B0A-E934-49A7-BD35-17B0B537E630}"/>
          </ac:spMkLst>
        </pc:spChg>
        <pc:spChg chg="mod">
          <ac:chgData name="HECTOR BENITO DIEZ BERZOSA" userId="S::hbdiez@educa.jcyl.es::00cc69be-b3eb-4cd7-a4f0-0603092b665a" providerId="AD" clId="Web-{771CF82E-C821-404F-9E7F-CC9BEA431707}" dt="2022-01-26T22:54:04.071" v="283" actId="1076"/>
          <ac:spMkLst>
            <pc:docMk/>
            <pc:sldMk cId="1932840521" sldId="298"/>
            <ac:spMk id="22" creationId="{14CA22F7-1180-47C8-AE95-BB37FDB8B94C}"/>
          </ac:spMkLst>
        </pc:spChg>
      </pc:sldChg>
      <pc:sldChg chg="modSp">
        <pc:chgData name="HECTOR BENITO DIEZ BERZOSA" userId="S::hbdiez@educa.jcyl.es::00cc69be-b3eb-4cd7-a4f0-0603092b665a" providerId="AD" clId="Web-{771CF82E-C821-404F-9E7F-CC9BEA431707}" dt="2022-01-26T22:45:18.996" v="103" actId="20577"/>
        <pc:sldMkLst>
          <pc:docMk/>
          <pc:sldMk cId="1026414532" sldId="305"/>
        </pc:sldMkLst>
        <pc:spChg chg="mod">
          <ac:chgData name="HECTOR BENITO DIEZ BERZOSA" userId="S::hbdiez@educa.jcyl.es::00cc69be-b3eb-4cd7-a4f0-0603092b665a" providerId="AD" clId="Web-{771CF82E-C821-404F-9E7F-CC9BEA431707}" dt="2022-01-26T22:45:18.996" v="103" actId="20577"/>
          <ac:spMkLst>
            <pc:docMk/>
            <pc:sldMk cId="1026414532" sldId="305"/>
            <ac:spMk id="7" creationId="{187028AE-6F76-4EE5-B2D0-697C53CEEF03}"/>
          </ac:spMkLst>
        </pc:spChg>
      </pc:sldChg>
      <pc:sldChg chg="modSp">
        <pc:chgData name="HECTOR BENITO DIEZ BERZOSA" userId="S::hbdiez@educa.jcyl.es::00cc69be-b3eb-4cd7-a4f0-0603092b665a" providerId="AD" clId="Web-{771CF82E-C821-404F-9E7F-CC9BEA431707}" dt="2022-01-26T22:47:49.187" v="141" actId="14100"/>
        <pc:sldMkLst>
          <pc:docMk/>
          <pc:sldMk cId="2624915019" sldId="306"/>
        </pc:sldMkLst>
        <pc:spChg chg="mod">
          <ac:chgData name="HECTOR BENITO DIEZ BERZOSA" userId="S::hbdiez@educa.jcyl.es::00cc69be-b3eb-4cd7-a4f0-0603092b665a" providerId="AD" clId="Web-{771CF82E-C821-404F-9E7F-CC9BEA431707}" dt="2022-01-26T22:47:03.546" v="128" actId="20577"/>
          <ac:spMkLst>
            <pc:docMk/>
            <pc:sldMk cId="2624915019" sldId="306"/>
            <ac:spMk id="6" creationId="{D8BFF60E-1B3C-423C-AFBA-95EE5A10F543}"/>
          </ac:spMkLst>
        </pc:spChg>
        <pc:spChg chg="mod">
          <ac:chgData name="HECTOR BENITO DIEZ BERZOSA" userId="S::hbdiez@educa.jcyl.es::00cc69be-b3eb-4cd7-a4f0-0603092b665a" providerId="AD" clId="Web-{771CF82E-C821-404F-9E7F-CC9BEA431707}" dt="2022-01-26T22:47:38.781" v="136" actId="20577"/>
          <ac:spMkLst>
            <pc:docMk/>
            <pc:sldMk cId="2624915019" sldId="306"/>
            <ac:spMk id="7" creationId="{CF7FEA45-90D9-400F-AE70-EC96AA476BAF}"/>
          </ac:spMkLst>
        </pc:spChg>
        <pc:spChg chg="mod">
          <ac:chgData name="HECTOR BENITO DIEZ BERZOSA" userId="S::hbdiez@educa.jcyl.es::00cc69be-b3eb-4cd7-a4f0-0603092b665a" providerId="AD" clId="Web-{771CF82E-C821-404F-9E7F-CC9BEA431707}" dt="2022-01-26T22:47:49.187" v="141" actId="14100"/>
          <ac:spMkLst>
            <pc:docMk/>
            <pc:sldMk cId="2624915019" sldId="306"/>
            <ac:spMk id="8" creationId="{9BAA0BA2-364D-465E-B976-7839E1B842F7}"/>
          </ac:spMkLst>
        </pc:spChg>
      </pc:sldChg>
      <pc:sldChg chg="modSp">
        <pc:chgData name="HECTOR BENITO DIEZ BERZOSA" userId="S::hbdiez@educa.jcyl.es::00cc69be-b3eb-4cd7-a4f0-0603092b665a" providerId="AD" clId="Web-{771CF82E-C821-404F-9E7F-CC9BEA431707}" dt="2022-01-26T23:14:55.584" v="794" actId="20577"/>
        <pc:sldMkLst>
          <pc:docMk/>
          <pc:sldMk cId="1796424202" sldId="308"/>
        </pc:sldMkLst>
        <pc:spChg chg="mod">
          <ac:chgData name="HECTOR BENITO DIEZ BERZOSA" userId="S::hbdiez@educa.jcyl.es::00cc69be-b3eb-4cd7-a4f0-0603092b665a" providerId="AD" clId="Web-{771CF82E-C821-404F-9E7F-CC9BEA431707}" dt="2022-01-26T23:13:43.878" v="786" actId="14100"/>
          <ac:spMkLst>
            <pc:docMk/>
            <pc:sldMk cId="1796424202" sldId="308"/>
            <ac:spMk id="6" creationId="{E2F5FB3F-A5C3-44D2-9E94-3A7E30F5B7AD}"/>
          </ac:spMkLst>
        </pc:spChg>
        <pc:spChg chg="mod">
          <ac:chgData name="HECTOR BENITO DIEZ BERZOSA" userId="S::hbdiez@educa.jcyl.es::00cc69be-b3eb-4cd7-a4f0-0603092b665a" providerId="AD" clId="Web-{771CF82E-C821-404F-9E7F-CC9BEA431707}" dt="2022-01-26T23:14:55.584" v="794" actId="20577"/>
          <ac:spMkLst>
            <pc:docMk/>
            <pc:sldMk cId="1796424202" sldId="308"/>
            <ac:spMk id="7" creationId="{C99FFF2E-F7F6-4B47-B2AE-908301A93931}"/>
          </ac:spMkLst>
        </pc:spChg>
        <pc:spChg chg="mod">
          <ac:chgData name="HECTOR BENITO DIEZ BERZOSA" userId="S::hbdiez@educa.jcyl.es::00cc69be-b3eb-4cd7-a4f0-0603092b665a" providerId="AD" clId="Web-{771CF82E-C821-404F-9E7F-CC9BEA431707}" dt="2022-01-26T23:13:34.769" v="783" actId="20577"/>
          <ac:spMkLst>
            <pc:docMk/>
            <pc:sldMk cId="1796424202" sldId="308"/>
            <ac:spMk id="8" creationId="{7B9B8C1B-FBAC-4FC7-A9AC-FF0A4165E360}"/>
          </ac:spMkLst>
        </pc:spChg>
        <pc:spChg chg="mod">
          <ac:chgData name="HECTOR BENITO DIEZ BERZOSA" userId="S::hbdiez@educa.jcyl.es::00cc69be-b3eb-4cd7-a4f0-0603092b665a" providerId="AD" clId="Web-{771CF82E-C821-404F-9E7F-CC9BEA431707}" dt="2022-01-26T23:08:02.183" v="592" actId="1076"/>
          <ac:spMkLst>
            <pc:docMk/>
            <pc:sldMk cId="1796424202" sldId="308"/>
            <ac:spMk id="22" creationId="{14CA22F7-1180-47C8-AE95-BB37FDB8B94C}"/>
          </ac:spMkLst>
        </pc:spChg>
      </pc:sldChg>
    </pc:docChg>
  </pc:docChgLst>
  <pc:docChgLst>
    <pc:chgData name="FERNANDO CASTAÑO HERNANDEZ" userId="S::fernando.casher.1@educa.jcyl.es::b2a651b8-f41d-4f3f-9b64-79e217430945" providerId="AD" clId="Web-{A4A7E3BC-5917-D4AE-1DE4-D685F6CA9BF7}"/>
    <pc:docChg chg="modSld">
      <pc:chgData name="FERNANDO CASTAÑO HERNANDEZ" userId="S::fernando.casher.1@educa.jcyl.es::b2a651b8-f41d-4f3f-9b64-79e217430945" providerId="AD" clId="Web-{A4A7E3BC-5917-D4AE-1DE4-D685F6CA9BF7}" dt="2022-01-19T08:54:09.187" v="1"/>
      <pc:docMkLst>
        <pc:docMk/>
      </pc:docMkLst>
      <pc:sldChg chg="mod setBg">
        <pc:chgData name="FERNANDO CASTAÑO HERNANDEZ" userId="S::fernando.casher.1@educa.jcyl.es::b2a651b8-f41d-4f3f-9b64-79e217430945" providerId="AD" clId="Web-{A4A7E3BC-5917-D4AE-1DE4-D685F6CA9BF7}" dt="2022-01-19T08:54:09.187" v="1"/>
        <pc:sldMkLst>
          <pc:docMk/>
          <pc:sldMk cId="2555871949" sldId="273"/>
        </pc:sldMkLst>
      </pc:sldChg>
    </pc:docChg>
  </pc:docChgLst>
  <pc:docChgLst>
    <pc:chgData name="PABLO AMO TUDANCA" userId="S::pamot@educa.jcyl.es::b9a89003-e8bc-424b-aa13-cb66c98783dc" providerId="AD" clId="Web-{ACB465D0-BB8C-D9A0-1187-71F225CBCC4D}"/>
    <pc:docChg chg="modSld">
      <pc:chgData name="PABLO AMO TUDANCA" userId="S::pamot@educa.jcyl.es::b9a89003-e8bc-424b-aa13-cb66c98783dc" providerId="AD" clId="Web-{ACB465D0-BB8C-D9A0-1187-71F225CBCC4D}" dt="2022-01-25T07:17:02.297" v="1088"/>
      <pc:docMkLst>
        <pc:docMk/>
      </pc:docMkLst>
      <pc:sldChg chg="addSp delSp">
        <pc:chgData name="PABLO AMO TUDANCA" userId="S::pamot@educa.jcyl.es::b9a89003-e8bc-424b-aa13-cb66c98783dc" providerId="AD" clId="Web-{ACB465D0-BB8C-D9A0-1187-71F225CBCC4D}" dt="2022-01-25T07:16:44.062" v="1082"/>
        <pc:sldMkLst>
          <pc:docMk/>
          <pc:sldMk cId="1957678585" sldId="295"/>
        </pc:sldMkLst>
        <pc:spChg chg="add del">
          <ac:chgData name="PABLO AMO TUDANCA" userId="S::pamot@educa.jcyl.es::b9a89003-e8bc-424b-aa13-cb66c98783dc" providerId="AD" clId="Web-{ACB465D0-BB8C-D9A0-1187-71F225CBCC4D}" dt="2022-01-25T07:16:38.906" v="1081"/>
          <ac:spMkLst>
            <pc:docMk/>
            <pc:sldMk cId="1957678585" sldId="295"/>
            <ac:spMk id="2" creationId="{A5218058-95E6-4B85-B946-B5CD67C0EC6B}"/>
          </ac:spMkLst>
        </pc:spChg>
        <pc:spChg chg="add">
          <ac:chgData name="PABLO AMO TUDANCA" userId="S::pamot@educa.jcyl.es::b9a89003-e8bc-424b-aa13-cb66c98783dc" providerId="AD" clId="Web-{ACB465D0-BB8C-D9A0-1187-71F225CBCC4D}" dt="2022-01-25T07:16:44.062" v="1082"/>
          <ac:spMkLst>
            <pc:docMk/>
            <pc:sldMk cId="1957678585" sldId="295"/>
            <ac:spMk id="4" creationId="{084CBFB1-2924-46E8-A2E9-67B43BABB860}"/>
          </ac:spMkLst>
        </pc:spChg>
      </pc:sldChg>
      <pc:sldChg chg="addSp modSp">
        <pc:chgData name="PABLO AMO TUDANCA" userId="S::pamot@educa.jcyl.es::b9a89003-e8bc-424b-aa13-cb66c98783dc" providerId="AD" clId="Web-{ACB465D0-BB8C-D9A0-1187-71F225CBCC4D}" dt="2022-01-25T07:16:30.468" v="1079" actId="14100"/>
        <pc:sldMkLst>
          <pc:docMk/>
          <pc:sldMk cId="3352163347" sldId="296"/>
        </pc:sldMkLst>
        <pc:spChg chg="mod">
          <ac:chgData name="PABLO AMO TUDANCA" userId="S::pamot@educa.jcyl.es::b9a89003-e8bc-424b-aa13-cb66c98783dc" providerId="AD" clId="Web-{ACB465D0-BB8C-D9A0-1187-71F225CBCC4D}" dt="2022-01-25T07:12:34.744" v="955" actId="20577"/>
          <ac:spMkLst>
            <pc:docMk/>
            <pc:sldMk cId="3352163347" sldId="296"/>
            <ac:spMk id="8" creationId="{5E8D3A87-A198-485F-AAF7-C1A4D5E1F66E}"/>
          </ac:spMkLst>
        </pc:spChg>
        <pc:spChg chg="mod">
          <ac:chgData name="PABLO AMO TUDANCA" userId="S::pamot@educa.jcyl.es::b9a89003-e8bc-424b-aa13-cb66c98783dc" providerId="AD" clId="Web-{ACB465D0-BB8C-D9A0-1187-71F225CBCC4D}" dt="2022-01-25T07:14:47.887" v="989" actId="20577"/>
          <ac:spMkLst>
            <pc:docMk/>
            <pc:sldMk cId="3352163347" sldId="296"/>
            <ac:spMk id="10" creationId="{DFF0F055-73DE-4CD5-A3FB-E07296A9B853}"/>
          </ac:spMkLst>
        </pc:spChg>
        <pc:spChg chg="add mod">
          <ac:chgData name="PABLO AMO TUDANCA" userId="S::pamot@educa.jcyl.es::b9a89003-e8bc-424b-aa13-cb66c98783dc" providerId="AD" clId="Web-{ACB465D0-BB8C-D9A0-1187-71F225CBCC4D}" dt="2022-01-25T07:16:30.468" v="1079" actId="14100"/>
          <ac:spMkLst>
            <pc:docMk/>
            <pc:sldMk cId="3352163347" sldId="296"/>
            <ac:spMk id="11" creationId="{A3A119ED-59F4-4E8D-B3D3-119C695BE108}"/>
          </ac:spMkLst>
        </pc:spChg>
      </pc:sldChg>
      <pc:sldChg chg="addSp delSp modSp">
        <pc:chgData name="PABLO AMO TUDANCA" userId="S::pamot@educa.jcyl.es::b9a89003-e8bc-424b-aa13-cb66c98783dc" providerId="AD" clId="Web-{ACB465D0-BB8C-D9A0-1187-71F225CBCC4D}" dt="2022-01-25T07:16:46.453" v="1083"/>
        <pc:sldMkLst>
          <pc:docMk/>
          <pc:sldMk cId="1381501014" sldId="297"/>
        </pc:sldMkLst>
        <pc:spChg chg="del mod">
          <ac:chgData name="PABLO AMO TUDANCA" userId="S::pamot@educa.jcyl.es::b9a89003-e8bc-424b-aa13-cb66c98783dc" providerId="AD" clId="Web-{ACB465D0-BB8C-D9A0-1187-71F225CBCC4D}" dt="2022-01-25T06:51:53.606" v="9"/>
          <ac:spMkLst>
            <pc:docMk/>
            <pc:sldMk cId="1381501014" sldId="297"/>
            <ac:spMk id="5" creationId="{E1BC08B2-D66C-4C46-B717-2D6869A4ED34}"/>
          </ac:spMkLst>
        </pc:spChg>
        <pc:spChg chg="add mod">
          <ac:chgData name="PABLO AMO TUDANCA" userId="S::pamot@educa.jcyl.es::b9a89003-e8bc-424b-aa13-cb66c98783dc" providerId="AD" clId="Web-{ACB465D0-BB8C-D9A0-1187-71F225CBCC4D}" dt="2022-01-25T06:56:18.190" v="209" actId="14100"/>
          <ac:spMkLst>
            <pc:docMk/>
            <pc:sldMk cId="1381501014" sldId="297"/>
            <ac:spMk id="6" creationId="{D8BFF60E-1B3C-423C-AFBA-95EE5A10F543}"/>
          </ac:spMkLst>
        </pc:spChg>
        <pc:spChg chg="add mod">
          <ac:chgData name="PABLO AMO TUDANCA" userId="S::pamot@educa.jcyl.es::b9a89003-e8bc-424b-aa13-cb66c98783dc" providerId="AD" clId="Web-{ACB465D0-BB8C-D9A0-1187-71F225CBCC4D}" dt="2022-01-25T06:59:37.601" v="392" actId="20577"/>
          <ac:spMkLst>
            <pc:docMk/>
            <pc:sldMk cId="1381501014" sldId="297"/>
            <ac:spMk id="7" creationId="{CF7FEA45-90D9-400F-AE70-EC96AA476BAF}"/>
          </ac:spMkLst>
        </pc:spChg>
        <pc:spChg chg="add mod">
          <ac:chgData name="PABLO AMO TUDANCA" userId="S::pamot@educa.jcyl.es::b9a89003-e8bc-424b-aa13-cb66c98783dc" providerId="AD" clId="Web-{ACB465D0-BB8C-D9A0-1187-71F225CBCC4D}" dt="2022-01-25T06:58:15.630" v="327" actId="14100"/>
          <ac:spMkLst>
            <pc:docMk/>
            <pc:sldMk cId="1381501014" sldId="297"/>
            <ac:spMk id="8" creationId="{9BAA0BA2-364D-465E-B976-7839E1B842F7}"/>
          </ac:spMkLst>
        </pc:spChg>
        <pc:spChg chg="add">
          <ac:chgData name="PABLO AMO TUDANCA" userId="S::pamot@educa.jcyl.es::b9a89003-e8bc-424b-aa13-cb66c98783dc" providerId="AD" clId="Web-{ACB465D0-BB8C-D9A0-1187-71F225CBCC4D}" dt="2022-01-25T07:16:46.453" v="1083"/>
          <ac:spMkLst>
            <pc:docMk/>
            <pc:sldMk cId="1381501014" sldId="297"/>
            <ac:spMk id="9" creationId="{CBAA54B8-61CE-4DB1-A811-E385C19AF35B}"/>
          </ac:spMkLst>
        </pc:spChg>
        <pc:spChg chg="del">
          <ac:chgData name="PABLO AMO TUDANCA" userId="S::pamot@educa.jcyl.es::b9a89003-e8bc-424b-aa13-cb66c98783dc" providerId="AD" clId="Web-{ACB465D0-BB8C-D9A0-1187-71F225CBCC4D}" dt="2022-01-25T06:55:53.236" v="202"/>
          <ac:spMkLst>
            <pc:docMk/>
            <pc:sldMk cId="1381501014" sldId="297"/>
            <ac:spMk id="18" creationId="{682FA048-00D6-48C4-9DC8-58D434E99597}"/>
          </ac:spMkLst>
        </pc:spChg>
        <pc:spChg chg="del mod">
          <ac:chgData name="PABLO AMO TUDANCA" userId="S::pamot@educa.jcyl.es::b9a89003-e8bc-424b-aa13-cb66c98783dc" providerId="AD" clId="Web-{ACB465D0-BB8C-D9A0-1187-71F225CBCC4D}" dt="2022-01-25T06:56:32.987" v="212"/>
          <ac:spMkLst>
            <pc:docMk/>
            <pc:sldMk cId="1381501014" sldId="297"/>
            <ac:spMk id="19" creationId="{CE723F7E-7C33-478B-88F4-9B18932E6F42}"/>
          </ac:spMkLst>
        </pc:spChg>
      </pc:sldChg>
      <pc:sldChg chg="addSp delSp modSp">
        <pc:chgData name="PABLO AMO TUDANCA" userId="S::pamot@educa.jcyl.es::b9a89003-e8bc-424b-aa13-cb66c98783dc" providerId="AD" clId="Web-{ACB465D0-BB8C-D9A0-1187-71F225CBCC4D}" dt="2022-01-25T07:16:48.437" v="1084"/>
        <pc:sldMkLst>
          <pc:docMk/>
          <pc:sldMk cId="1932840521" sldId="298"/>
        </pc:sldMkLst>
        <pc:spChg chg="del">
          <ac:chgData name="PABLO AMO TUDANCA" userId="S::pamot@educa.jcyl.es::b9a89003-e8bc-424b-aa13-cb66c98783dc" providerId="AD" clId="Web-{ACB465D0-BB8C-D9A0-1187-71F225CBCC4D}" dt="2022-01-25T06:52:04.731" v="11"/>
          <ac:spMkLst>
            <pc:docMk/>
            <pc:sldMk cId="1932840521" sldId="298"/>
            <ac:spMk id="5" creationId="{E1BC08B2-D66C-4C46-B717-2D6869A4ED34}"/>
          </ac:spMkLst>
        </pc:spChg>
        <pc:spChg chg="add mod">
          <ac:chgData name="PABLO AMO TUDANCA" userId="S::pamot@educa.jcyl.es::b9a89003-e8bc-424b-aa13-cb66c98783dc" providerId="AD" clId="Web-{ACB465D0-BB8C-D9A0-1187-71F225CBCC4D}" dt="2022-01-25T07:03:28.794" v="624" actId="20577"/>
          <ac:spMkLst>
            <pc:docMk/>
            <pc:sldMk cId="1932840521" sldId="298"/>
            <ac:spMk id="6" creationId="{3D49F580-9A98-4FCD-A8F4-3C4E352CF6F9}"/>
          </ac:spMkLst>
        </pc:spChg>
        <pc:spChg chg="add mod">
          <ac:chgData name="PABLO AMO TUDANCA" userId="S::pamot@educa.jcyl.es::b9a89003-e8bc-424b-aa13-cb66c98783dc" providerId="AD" clId="Web-{ACB465D0-BB8C-D9A0-1187-71F225CBCC4D}" dt="2022-01-25T07:05:03.077" v="683" actId="20577"/>
          <ac:spMkLst>
            <pc:docMk/>
            <pc:sldMk cId="1932840521" sldId="298"/>
            <ac:spMk id="7" creationId="{CDA56266-A137-43F0-A932-C9A204FE8FC2}"/>
          </ac:spMkLst>
        </pc:spChg>
        <pc:spChg chg="add mod">
          <ac:chgData name="PABLO AMO TUDANCA" userId="S::pamot@educa.jcyl.es::b9a89003-e8bc-424b-aa13-cb66c98783dc" providerId="AD" clId="Web-{ACB465D0-BB8C-D9A0-1187-71F225CBCC4D}" dt="2022-01-25T07:05:42.094" v="721" actId="20577"/>
          <ac:spMkLst>
            <pc:docMk/>
            <pc:sldMk cId="1932840521" sldId="298"/>
            <ac:spMk id="8" creationId="{88162B0A-E934-49A7-BD35-17B0B537E630}"/>
          </ac:spMkLst>
        </pc:spChg>
        <pc:spChg chg="add">
          <ac:chgData name="PABLO AMO TUDANCA" userId="S::pamot@educa.jcyl.es::b9a89003-e8bc-424b-aa13-cb66c98783dc" providerId="AD" clId="Web-{ACB465D0-BB8C-D9A0-1187-71F225CBCC4D}" dt="2022-01-25T07:16:48.437" v="1084"/>
          <ac:spMkLst>
            <pc:docMk/>
            <pc:sldMk cId="1932840521" sldId="298"/>
            <ac:spMk id="9" creationId="{A71BBB56-DC41-4703-BB01-9198B902EE4D}"/>
          </ac:spMkLst>
        </pc:spChg>
        <pc:spChg chg="del mod">
          <ac:chgData name="PABLO AMO TUDANCA" userId="S::pamot@educa.jcyl.es::b9a89003-e8bc-424b-aa13-cb66c98783dc" providerId="AD" clId="Web-{ACB465D0-BB8C-D9A0-1187-71F225CBCC4D}" dt="2022-01-25T06:59:42.554" v="395"/>
          <ac:spMkLst>
            <pc:docMk/>
            <pc:sldMk cId="1932840521" sldId="298"/>
            <ac:spMk id="18" creationId="{682FA048-00D6-48C4-9DC8-58D434E99597}"/>
          </ac:spMkLst>
        </pc:spChg>
        <pc:spChg chg="del mod">
          <ac:chgData name="PABLO AMO TUDANCA" userId="S::pamot@educa.jcyl.es::b9a89003-e8bc-424b-aa13-cb66c98783dc" providerId="AD" clId="Web-{ACB465D0-BB8C-D9A0-1187-71F225CBCC4D}" dt="2022-01-25T07:02:10.542" v="556"/>
          <ac:spMkLst>
            <pc:docMk/>
            <pc:sldMk cId="1932840521" sldId="298"/>
            <ac:spMk id="19" creationId="{CE723F7E-7C33-478B-88F4-9B18932E6F42}"/>
          </ac:spMkLst>
        </pc:spChg>
      </pc:sldChg>
      <pc:sldChg chg="addSp delSp modSp">
        <pc:chgData name="PABLO AMO TUDANCA" userId="S::pamot@educa.jcyl.es::b9a89003-e8bc-424b-aa13-cb66c98783dc" providerId="AD" clId="Web-{ACB465D0-BB8C-D9A0-1187-71F225CBCC4D}" dt="2022-01-25T07:16:50.406" v="1085"/>
        <pc:sldMkLst>
          <pc:docMk/>
          <pc:sldMk cId="146942908" sldId="299"/>
        </pc:sldMkLst>
        <pc:spChg chg="del">
          <ac:chgData name="PABLO AMO TUDANCA" userId="S::pamot@educa.jcyl.es::b9a89003-e8bc-424b-aa13-cb66c98783dc" providerId="AD" clId="Web-{ACB465D0-BB8C-D9A0-1187-71F225CBCC4D}" dt="2022-01-25T06:53:13.326" v="77"/>
          <ac:spMkLst>
            <pc:docMk/>
            <pc:sldMk cId="146942908" sldId="299"/>
            <ac:spMk id="5" creationId="{E1BC08B2-D66C-4C46-B717-2D6869A4ED34}"/>
          </ac:spMkLst>
        </pc:spChg>
        <pc:spChg chg="add mod">
          <ac:chgData name="PABLO AMO TUDANCA" userId="S::pamot@educa.jcyl.es::b9a89003-e8bc-424b-aa13-cb66c98783dc" providerId="AD" clId="Web-{ACB465D0-BB8C-D9A0-1187-71F225CBCC4D}" dt="2022-01-25T06:54:30.469" v="137" actId="20577"/>
          <ac:spMkLst>
            <pc:docMk/>
            <pc:sldMk cId="146942908" sldId="299"/>
            <ac:spMk id="6" creationId="{E2F5FB3F-A5C3-44D2-9E94-3A7E30F5B7AD}"/>
          </ac:spMkLst>
        </pc:spChg>
        <pc:spChg chg="add mod">
          <ac:chgData name="PABLO AMO TUDANCA" userId="S::pamot@educa.jcyl.es::b9a89003-e8bc-424b-aa13-cb66c98783dc" providerId="AD" clId="Web-{ACB465D0-BB8C-D9A0-1187-71F225CBCC4D}" dt="2022-01-25T07:10:56.460" v="865" actId="20577"/>
          <ac:spMkLst>
            <pc:docMk/>
            <pc:sldMk cId="146942908" sldId="299"/>
            <ac:spMk id="7" creationId="{C99FFF2E-F7F6-4B47-B2AE-908301A93931}"/>
          </ac:spMkLst>
        </pc:spChg>
        <pc:spChg chg="add mod">
          <ac:chgData name="PABLO AMO TUDANCA" userId="S::pamot@educa.jcyl.es::b9a89003-e8bc-424b-aa13-cb66c98783dc" providerId="AD" clId="Web-{ACB465D0-BB8C-D9A0-1187-71F225CBCC4D}" dt="2022-01-25T07:11:54.243" v="903" actId="20577"/>
          <ac:spMkLst>
            <pc:docMk/>
            <pc:sldMk cId="146942908" sldId="299"/>
            <ac:spMk id="8" creationId="{7B9B8C1B-FBAC-4FC7-A9AC-FF0A4165E360}"/>
          </ac:spMkLst>
        </pc:spChg>
        <pc:spChg chg="add">
          <ac:chgData name="PABLO AMO TUDANCA" userId="S::pamot@educa.jcyl.es::b9a89003-e8bc-424b-aa13-cb66c98783dc" providerId="AD" clId="Web-{ACB465D0-BB8C-D9A0-1187-71F225CBCC4D}" dt="2022-01-25T07:16:50.406" v="1085"/>
          <ac:spMkLst>
            <pc:docMk/>
            <pc:sldMk cId="146942908" sldId="299"/>
            <ac:spMk id="9" creationId="{9790E7B6-8E10-44DE-BC5C-230D97894336}"/>
          </ac:spMkLst>
        </pc:spChg>
        <pc:spChg chg="del">
          <ac:chgData name="PABLO AMO TUDANCA" userId="S::pamot@educa.jcyl.es::b9a89003-e8bc-424b-aa13-cb66c98783dc" providerId="AD" clId="Web-{ACB465D0-BB8C-D9A0-1187-71F225CBCC4D}" dt="2022-01-25T07:05:47.156" v="722"/>
          <ac:spMkLst>
            <pc:docMk/>
            <pc:sldMk cId="146942908" sldId="299"/>
            <ac:spMk id="18" creationId="{682FA048-00D6-48C4-9DC8-58D434E99597}"/>
          </ac:spMkLst>
        </pc:spChg>
        <pc:spChg chg="del mod">
          <ac:chgData name="PABLO AMO TUDANCA" userId="S::pamot@educa.jcyl.es::b9a89003-e8bc-424b-aa13-cb66c98783dc" providerId="AD" clId="Web-{ACB465D0-BB8C-D9A0-1187-71F225CBCC4D}" dt="2022-01-25T07:06:06.750" v="729"/>
          <ac:spMkLst>
            <pc:docMk/>
            <pc:sldMk cId="146942908" sldId="299"/>
            <ac:spMk id="19" creationId="{CE723F7E-7C33-478B-88F4-9B18932E6F42}"/>
          </ac:spMkLst>
        </pc:spChg>
      </pc:sldChg>
      <pc:sldChg chg="addSp delSp modSp">
        <pc:chgData name="PABLO AMO TUDANCA" userId="S::pamot@educa.jcyl.es::b9a89003-e8bc-424b-aa13-cb66c98783dc" providerId="AD" clId="Web-{ACB465D0-BB8C-D9A0-1187-71F225CBCC4D}" dt="2022-01-25T07:16:56.468" v="1086"/>
        <pc:sldMkLst>
          <pc:docMk/>
          <pc:sldMk cId="1459768022" sldId="300"/>
        </pc:sldMkLst>
        <pc:spChg chg="del">
          <ac:chgData name="PABLO AMO TUDANCA" userId="S::pamot@educa.jcyl.es::b9a89003-e8bc-424b-aa13-cb66c98783dc" providerId="AD" clId="Web-{ACB465D0-BB8C-D9A0-1187-71F225CBCC4D}" dt="2022-01-25T06:53:19.904" v="79"/>
          <ac:spMkLst>
            <pc:docMk/>
            <pc:sldMk cId="1459768022" sldId="300"/>
            <ac:spMk id="5" creationId="{E1BC08B2-D66C-4C46-B717-2D6869A4ED34}"/>
          </ac:spMkLst>
        </pc:spChg>
        <pc:spChg chg="add mod">
          <ac:chgData name="PABLO AMO TUDANCA" userId="S::pamot@educa.jcyl.es::b9a89003-e8bc-424b-aa13-cb66c98783dc" providerId="AD" clId="Web-{ACB465D0-BB8C-D9A0-1187-71F225CBCC4D}" dt="2022-01-25T07:08:15.331" v="734" actId="20577"/>
          <ac:spMkLst>
            <pc:docMk/>
            <pc:sldMk cId="1459768022" sldId="300"/>
            <ac:spMk id="6" creationId="{A94EC756-CDDA-4741-A9AF-067D0029E3A7}"/>
          </ac:spMkLst>
        </pc:spChg>
        <pc:spChg chg="add">
          <ac:chgData name="PABLO AMO TUDANCA" userId="S::pamot@educa.jcyl.es::b9a89003-e8bc-424b-aa13-cb66c98783dc" providerId="AD" clId="Web-{ACB465D0-BB8C-D9A0-1187-71F225CBCC4D}" dt="2022-01-25T07:16:56.468" v="1086"/>
          <ac:spMkLst>
            <pc:docMk/>
            <pc:sldMk cId="1459768022" sldId="300"/>
            <ac:spMk id="7" creationId="{36B886A9-EACC-4CEC-966B-2D095A51ED8F}"/>
          </ac:spMkLst>
        </pc:spChg>
      </pc:sldChg>
      <pc:sldChg chg="addSp delSp modSp">
        <pc:chgData name="PABLO AMO TUDANCA" userId="S::pamot@educa.jcyl.es::b9a89003-e8bc-424b-aa13-cb66c98783dc" providerId="AD" clId="Web-{ACB465D0-BB8C-D9A0-1187-71F225CBCC4D}" dt="2022-01-25T07:16:58.969" v="1087"/>
        <pc:sldMkLst>
          <pc:docMk/>
          <pc:sldMk cId="2171200566" sldId="301"/>
        </pc:sldMkLst>
        <pc:spChg chg="add mod">
          <ac:chgData name="PABLO AMO TUDANCA" userId="S::pamot@educa.jcyl.es::b9a89003-e8bc-424b-aa13-cb66c98783dc" providerId="AD" clId="Web-{ACB465D0-BB8C-D9A0-1187-71F225CBCC4D}" dt="2022-01-25T07:08:10.909" v="732" actId="20577"/>
          <ac:spMkLst>
            <pc:docMk/>
            <pc:sldMk cId="2171200566" sldId="301"/>
            <ac:spMk id="4" creationId="{888C2554-2699-4862-959D-4B940524F026}"/>
          </ac:spMkLst>
        </pc:spChg>
        <pc:spChg chg="del mod">
          <ac:chgData name="PABLO AMO TUDANCA" userId="S::pamot@educa.jcyl.es::b9a89003-e8bc-424b-aa13-cb66c98783dc" providerId="AD" clId="Web-{ACB465D0-BB8C-D9A0-1187-71F225CBCC4D}" dt="2022-01-25T06:53:30.280" v="84"/>
          <ac:spMkLst>
            <pc:docMk/>
            <pc:sldMk cId="2171200566" sldId="301"/>
            <ac:spMk id="5" creationId="{E1BC08B2-D66C-4C46-B717-2D6869A4ED34}"/>
          </ac:spMkLst>
        </pc:spChg>
        <pc:spChg chg="add">
          <ac:chgData name="PABLO AMO TUDANCA" userId="S::pamot@educa.jcyl.es::b9a89003-e8bc-424b-aa13-cb66c98783dc" providerId="AD" clId="Web-{ACB465D0-BB8C-D9A0-1187-71F225CBCC4D}" dt="2022-01-25T07:16:58.969" v="1087"/>
          <ac:spMkLst>
            <pc:docMk/>
            <pc:sldMk cId="2171200566" sldId="301"/>
            <ac:spMk id="6" creationId="{74553AF2-F819-4989-8459-DDB0059F2201}"/>
          </ac:spMkLst>
        </pc:spChg>
      </pc:sldChg>
      <pc:sldChg chg="addSp">
        <pc:chgData name="PABLO AMO TUDANCA" userId="S::pamot@educa.jcyl.es::b9a89003-e8bc-424b-aa13-cb66c98783dc" providerId="AD" clId="Web-{ACB465D0-BB8C-D9A0-1187-71F225CBCC4D}" dt="2022-01-25T07:17:02.297" v="1088"/>
        <pc:sldMkLst>
          <pc:docMk/>
          <pc:sldMk cId="2220128231" sldId="302"/>
        </pc:sldMkLst>
        <pc:spChg chg="add">
          <ac:chgData name="PABLO AMO TUDANCA" userId="S::pamot@educa.jcyl.es::b9a89003-e8bc-424b-aa13-cb66c98783dc" providerId="AD" clId="Web-{ACB465D0-BB8C-D9A0-1187-71F225CBCC4D}" dt="2022-01-25T07:17:02.297" v="1088"/>
          <ac:spMkLst>
            <pc:docMk/>
            <pc:sldMk cId="2220128231" sldId="302"/>
            <ac:spMk id="6" creationId="{23DBD37A-830C-48CF-859A-819A927D4310}"/>
          </ac:spMkLst>
        </pc:spChg>
      </pc:sldChg>
    </pc:docChg>
  </pc:docChgLst>
  <pc:docChgLst>
    <pc:chgData name="PABLO AMO TUDANCA" userId="S::pamot@educa.jcyl.es::b9a89003-e8bc-424b-aa13-cb66c98783dc" providerId="AD" clId="Web-{AAAC6EEE-FD0D-C32C-ADE0-1A070DB69D72}"/>
    <pc:docChg chg="delSld modSld">
      <pc:chgData name="PABLO AMO TUDANCA" userId="S::pamot@educa.jcyl.es::b9a89003-e8bc-424b-aa13-cb66c98783dc" providerId="AD" clId="Web-{AAAC6EEE-FD0D-C32C-ADE0-1A070DB69D72}" dt="2022-01-25T12:38:50.620" v="9" actId="14100"/>
      <pc:docMkLst>
        <pc:docMk/>
      </pc:docMkLst>
      <pc:sldChg chg="del">
        <pc:chgData name="PABLO AMO TUDANCA" userId="S::pamot@educa.jcyl.es::b9a89003-e8bc-424b-aa13-cb66c98783dc" providerId="AD" clId="Web-{AAAC6EEE-FD0D-C32C-ADE0-1A070DB69D72}" dt="2022-01-25T12:26:01.336" v="0"/>
        <pc:sldMkLst>
          <pc:docMk/>
          <pc:sldMk cId="1744048497" sldId="265"/>
        </pc:sldMkLst>
      </pc:sldChg>
      <pc:sldChg chg="del">
        <pc:chgData name="PABLO AMO TUDANCA" userId="S::pamot@educa.jcyl.es::b9a89003-e8bc-424b-aa13-cb66c98783dc" providerId="AD" clId="Web-{AAAC6EEE-FD0D-C32C-ADE0-1A070DB69D72}" dt="2022-01-25T12:26:04.633" v="1"/>
        <pc:sldMkLst>
          <pc:docMk/>
          <pc:sldMk cId="4098083174" sldId="287"/>
        </pc:sldMkLst>
      </pc:sldChg>
      <pc:sldChg chg="modSp">
        <pc:chgData name="PABLO AMO TUDANCA" userId="S::pamot@educa.jcyl.es::b9a89003-e8bc-424b-aa13-cb66c98783dc" providerId="AD" clId="Web-{AAAC6EEE-FD0D-C32C-ADE0-1A070DB69D72}" dt="2022-01-25T12:38:50.620" v="9" actId="14100"/>
        <pc:sldMkLst>
          <pc:docMk/>
          <pc:sldMk cId="2171200566" sldId="301"/>
        </pc:sldMkLst>
        <pc:spChg chg="mod">
          <ac:chgData name="PABLO AMO TUDANCA" userId="S::pamot@educa.jcyl.es::b9a89003-e8bc-424b-aa13-cb66c98783dc" providerId="AD" clId="Web-{AAAC6EEE-FD0D-C32C-ADE0-1A070DB69D72}" dt="2022-01-25T12:34:57.286" v="8" actId="1076"/>
          <ac:spMkLst>
            <pc:docMk/>
            <pc:sldMk cId="2171200566" sldId="301"/>
            <ac:spMk id="18" creationId="{682FA048-00D6-48C4-9DC8-58D434E99597}"/>
          </ac:spMkLst>
        </pc:spChg>
        <pc:spChg chg="mod">
          <ac:chgData name="PABLO AMO TUDANCA" userId="S::pamot@educa.jcyl.es::b9a89003-e8bc-424b-aa13-cb66c98783dc" providerId="AD" clId="Web-{AAAC6EEE-FD0D-C32C-ADE0-1A070DB69D72}" dt="2022-01-25T12:38:50.620" v="9" actId="14100"/>
          <ac:spMkLst>
            <pc:docMk/>
            <pc:sldMk cId="2171200566" sldId="301"/>
            <ac:spMk id="19" creationId="{CE723F7E-7C33-478B-88F4-9B18932E6F42}"/>
          </ac:spMkLst>
        </pc:spChg>
      </pc:sldChg>
      <pc:sldChg chg="modSp">
        <pc:chgData name="PABLO AMO TUDANCA" userId="S::pamot@educa.jcyl.es::b9a89003-e8bc-424b-aa13-cb66c98783dc" providerId="AD" clId="Web-{AAAC6EEE-FD0D-C32C-ADE0-1A070DB69D72}" dt="2022-01-25T12:34:19.785" v="7" actId="14100"/>
        <pc:sldMkLst>
          <pc:docMk/>
          <pc:sldMk cId="2220128231" sldId="302"/>
        </pc:sldMkLst>
        <pc:spChg chg="mod">
          <ac:chgData name="PABLO AMO TUDANCA" userId="S::pamot@educa.jcyl.es::b9a89003-e8bc-424b-aa13-cb66c98783dc" providerId="AD" clId="Web-{AAAC6EEE-FD0D-C32C-ADE0-1A070DB69D72}" dt="2022-01-25T12:34:00.332" v="5" actId="14100"/>
          <ac:spMkLst>
            <pc:docMk/>
            <pc:sldMk cId="2220128231" sldId="302"/>
            <ac:spMk id="5" creationId="{E1BC08B2-D66C-4C46-B717-2D6869A4ED34}"/>
          </ac:spMkLst>
        </pc:spChg>
        <pc:spChg chg="mod">
          <ac:chgData name="PABLO AMO TUDANCA" userId="S::pamot@educa.jcyl.es::b9a89003-e8bc-424b-aa13-cb66c98783dc" providerId="AD" clId="Web-{AAAC6EEE-FD0D-C32C-ADE0-1A070DB69D72}" dt="2022-01-25T12:33:47.753" v="3" actId="1076"/>
          <ac:spMkLst>
            <pc:docMk/>
            <pc:sldMk cId="2220128231" sldId="302"/>
            <ac:spMk id="18" creationId="{682FA048-00D6-48C4-9DC8-58D434E99597}"/>
          </ac:spMkLst>
        </pc:spChg>
        <pc:spChg chg="mod">
          <ac:chgData name="PABLO AMO TUDANCA" userId="S::pamot@educa.jcyl.es::b9a89003-e8bc-424b-aa13-cb66c98783dc" providerId="AD" clId="Web-{AAAC6EEE-FD0D-C32C-ADE0-1A070DB69D72}" dt="2022-01-25T12:34:19.785" v="7" actId="14100"/>
          <ac:spMkLst>
            <pc:docMk/>
            <pc:sldMk cId="2220128231" sldId="302"/>
            <ac:spMk id="19" creationId="{CE723F7E-7C33-478B-88F4-9B18932E6F42}"/>
          </ac:spMkLst>
        </pc:spChg>
      </pc:sldChg>
    </pc:docChg>
  </pc:docChgLst>
  <pc:docChgLst>
    <pc:chgData name="RUBEN OSCAR PRADO GARCIA" userId="0b5288e5-b3f8-41a7-90ae-edab787ca164" providerId="ADAL" clId="{CBD7A735-BA19-4A78-9DF7-F07521DD1844}"/>
    <pc:docChg chg="modSld">
      <pc:chgData name="RUBEN OSCAR PRADO GARCIA" userId="0b5288e5-b3f8-41a7-90ae-edab787ca164" providerId="ADAL" clId="{CBD7A735-BA19-4A78-9DF7-F07521DD1844}" dt="2022-01-13T18:03:40.615" v="6"/>
      <pc:docMkLst>
        <pc:docMk/>
      </pc:docMkLst>
      <pc:sldChg chg="addSp modSp modTransition modAnim">
        <pc:chgData name="RUBEN OSCAR PRADO GARCIA" userId="0b5288e5-b3f8-41a7-90ae-edab787ca164" providerId="ADAL" clId="{CBD7A735-BA19-4A78-9DF7-F07521DD1844}" dt="2022-01-13T18:03:40.615" v="6"/>
        <pc:sldMkLst>
          <pc:docMk/>
          <pc:sldMk cId="1216014289" sldId="263"/>
        </pc:sldMkLst>
        <pc:grpChg chg="add mod">
          <ac:chgData name="RUBEN OSCAR PRADO GARCIA" userId="0b5288e5-b3f8-41a7-90ae-edab787ca164" providerId="ADAL" clId="{CBD7A735-BA19-4A78-9DF7-F07521DD1844}" dt="2022-01-13T18:02:39.534" v="1" actId="1076"/>
          <ac:grpSpMkLst>
            <pc:docMk/>
            <pc:sldMk cId="1216014289" sldId="263"/>
            <ac:grpSpMk id="4" creationId="{FE86F824-E718-4789-A094-CC3A2D5FF4F6}"/>
          </ac:grpSpMkLst>
        </pc:grpChg>
        <pc:picChg chg="add mod">
          <ac:chgData name="RUBEN OSCAR PRADO GARCIA" userId="0b5288e5-b3f8-41a7-90ae-edab787ca164" providerId="ADAL" clId="{CBD7A735-BA19-4A78-9DF7-F07521DD1844}" dt="2022-01-13T18:02:57.679" v="4" actId="1076"/>
          <ac:picMkLst>
            <pc:docMk/>
            <pc:sldMk cId="1216014289" sldId="263"/>
            <ac:picMk id="16" creationId="{74CD046D-C175-47FC-B45F-79E5124696D9}"/>
          </ac:picMkLst>
        </pc:picChg>
        <pc:picChg chg="add mod">
          <ac:chgData name="RUBEN OSCAR PRADO GARCIA" userId="0b5288e5-b3f8-41a7-90ae-edab787ca164" providerId="ADAL" clId="{CBD7A735-BA19-4A78-9DF7-F07521DD1844}" dt="2022-01-13T18:02:54.980" v="3" actId="1076"/>
          <ac:picMkLst>
            <pc:docMk/>
            <pc:sldMk cId="1216014289" sldId="263"/>
            <ac:picMk id="17" creationId="{9D3E8B3D-C70A-4B8B-8846-DF736EB63F83}"/>
          </ac:picMkLst>
        </pc:picChg>
      </pc:sldChg>
    </pc:docChg>
  </pc:docChgLst>
  <pc:docChgLst>
    <pc:chgData name="PABLO AMO TUDANCA" userId="S::pamot@educa.jcyl.es::b9a89003-e8bc-424b-aa13-cb66c98783dc" providerId="AD" clId="Web-{72194A3E-724D-B5D0-98B4-02E5EBF3781B}"/>
    <pc:docChg chg="addSld delSld modSld sldOrd">
      <pc:chgData name="PABLO AMO TUDANCA" userId="S::pamot@educa.jcyl.es::b9a89003-e8bc-424b-aa13-cb66c98783dc" providerId="AD" clId="Web-{72194A3E-724D-B5D0-98B4-02E5EBF3781B}" dt="2022-01-26T07:52:01.894" v="203"/>
      <pc:docMkLst>
        <pc:docMk/>
      </pc:docMkLst>
      <pc:sldChg chg="addSp modSp ord">
        <pc:chgData name="PABLO AMO TUDANCA" userId="S::pamot@educa.jcyl.es::b9a89003-e8bc-424b-aa13-cb66c98783dc" providerId="AD" clId="Web-{72194A3E-724D-B5D0-98B4-02E5EBF3781B}" dt="2022-01-26T07:49:33.656" v="152"/>
        <pc:sldMkLst>
          <pc:docMk/>
          <pc:sldMk cId="3508508930" sldId="256"/>
        </pc:sldMkLst>
        <pc:picChg chg="add mod">
          <ac:chgData name="PABLO AMO TUDANCA" userId="S::pamot@educa.jcyl.es::b9a89003-e8bc-424b-aa13-cb66c98783dc" providerId="AD" clId="Web-{72194A3E-724D-B5D0-98B4-02E5EBF3781B}" dt="2022-01-26T07:48:14.670" v="147" actId="1076"/>
          <ac:picMkLst>
            <pc:docMk/>
            <pc:sldMk cId="3508508930" sldId="256"/>
            <ac:picMk id="3" creationId="{4CEE3302-DC42-45AE-A5E1-27E474BA12AD}"/>
          </ac:picMkLst>
        </pc:picChg>
      </pc:sldChg>
      <pc:sldChg chg="del">
        <pc:chgData name="PABLO AMO TUDANCA" userId="S::pamot@educa.jcyl.es::b9a89003-e8bc-424b-aa13-cb66c98783dc" providerId="AD" clId="Web-{72194A3E-724D-B5D0-98B4-02E5EBF3781B}" dt="2022-01-26T07:49:11.296" v="151"/>
        <pc:sldMkLst>
          <pc:docMk/>
          <pc:sldMk cId="2823488091" sldId="257"/>
        </pc:sldMkLst>
      </pc:sldChg>
      <pc:sldChg chg="del">
        <pc:chgData name="PABLO AMO TUDANCA" userId="S::pamot@educa.jcyl.es::b9a89003-e8bc-424b-aa13-cb66c98783dc" providerId="AD" clId="Web-{72194A3E-724D-B5D0-98B4-02E5EBF3781B}" dt="2022-01-26T07:48:59.202" v="150"/>
        <pc:sldMkLst>
          <pc:docMk/>
          <pc:sldMk cId="2810812516" sldId="259"/>
        </pc:sldMkLst>
      </pc:sldChg>
      <pc:sldChg chg="ord">
        <pc:chgData name="PABLO AMO TUDANCA" userId="S::pamot@educa.jcyl.es::b9a89003-e8bc-424b-aa13-cb66c98783dc" providerId="AD" clId="Web-{72194A3E-724D-B5D0-98B4-02E5EBF3781B}" dt="2022-01-26T07:48:44.749" v="149"/>
        <pc:sldMkLst>
          <pc:docMk/>
          <pc:sldMk cId="3622332560" sldId="266"/>
        </pc:sldMkLst>
      </pc:sldChg>
      <pc:sldChg chg="addSp delSp modSp ord">
        <pc:chgData name="PABLO AMO TUDANCA" userId="S::pamot@educa.jcyl.es::b9a89003-e8bc-424b-aa13-cb66c98783dc" providerId="AD" clId="Web-{72194A3E-724D-B5D0-98B4-02E5EBF3781B}" dt="2022-01-26T07:49:44.672" v="153"/>
        <pc:sldMkLst>
          <pc:docMk/>
          <pc:sldMk cId="85922840" sldId="281"/>
        </pc:sldMkLst>
        <pc:picChg chg="add del">
          <ac:chgData name="PABLO AMO TUDANCA" userId="S::pamot@educa.jcyl.es::b9a89003-e8bc-424b-aa13-cb66c98783dc" providerId="AD" clId="Web-{72194A3E-724D-B5D0-98B4-02E5EBF3781B}" dt="2022-01-26T07:47:44.856" v="141"/>
          <ac:picMkLst>
            <pc:docMk/>
            <pc:sldMk cId="85922840" sldId="281"/>
            <ac:picMk id="2" creationId="{FA38979F-B7B2-4C12-8B7B-53E4B6F613F1}"/>
          </ac:picMkLst>
        </pc:picChg>
        <pc:picChg chg="add mod">
          <ac:chgData name="PABLO AMO TUDANCA" userId="S::pamot@educa.jcyl.es::b9a89003-e8bc-424b-aa13-cb66c98783dc" providerId="AD" clId="Web-{72194A3E-724D-B5D0-98B4-02E5EBF3781B}" dt="2022-01-26T07:48:04.076" v="143" actId="1076"/>
          <ac:picMkLst>
            <pc:docMk/>
            <pc:sldMk cId="85922840" sldId="281"/>
            <ac:picMk id="7" creationId="{4F4F8B57-93D5-4DB9-9B76-0E07A228D921}"/>
          </ac:picMkLst>
        </pc:picChg>
      </pc:sldChg>
      <pc:sldChg chg="del">
        <pc:chgData name="PABLO AMO TUDANCA" userId="S::pamot@educa.jcyl.es::b9a89003-e8bc-424b-aa13-cb66c98783dc" providerId="AD" clId="Web-{72194A3E-724D-B5D0-98B4-02E5EBF3781B}" dt="2022-01-26T07:48:24.717" v="148"/>
        <pc:sldMkLst>
          <pc:docMk/>
          <pc:sldMk cId="423360470" sldId="282"/>
        </pc:sldMkLst>
      </pc:sldChg>
      <pc:sldChg chg="addSp modSp">
        <pc:chgData name="PABLO AMO TUDANCA" userId="S::pamot@educa.jcyl.es::b9a89003-e8bc-424b-aa13-cb66c98783dc" providerId="AD" clId="Web-{72194A3E-724D-B5D0-98B4-02E5EBF3781B}" dt="2022-01-26T07:43:15.584" v="46" actId="1076"/>
        <pc:sldMkLst>
          <pc:docMk/>
          <pc:sldMk cId="1957678585" sldId="295"/>
        </pc:sldMkLst>
        <pc:picChg chg="add mod">
          <ac:chgData name="PABLO AMO TUDANCA" userId="S::pamot@educa.jcyl.es::b9a89003-e8bc-424b-aa13-cb66c98783dc" providerId="AD" clId="Web-{72194A3E-724D-B5D0-98B4-02E5EBF3781B}" dt="2022-01-26T07:43:15.584" v="46" actId="1076"/>
          <ac:picMkLst>
            <pc:docMk/>
            <pc:sldMk cId="1957678585" sldId="295"/>
            <ac:picMk id="6" creationId="{0B75AC54-EA60-44EA-9B1B-3816457C9A3D}"/>
          </ac:picMkLst>
        </pc:picChg>
      </pc:sldChg>
      <pc:sldChg chg="addSp modSp">
        <pc:chgData name="PABLO AMO TUDANCA" userId="S::pamot@educa.jcyl.es::b9a89003-e8bc-424b-aa13-cb66c98783dc" providerId="AD" clId="Web-{72194A3E-724D-B5D0-98B4-02E5EBF3781B}" dt="2022-01-26T07:43:31.428" v="49" actId="1076"/>
        <pc:sldMkLst>
          <pc:docMk/>
          <pc:sldMk cId="3352163347" sldId="296"/>
        </pc:sldMkLst>
        <pc:picChg chg="add mod">
          <ac:chgData name="PABLO AMO TUDANCA" userId="S::pamot@educa.jcyl.es::b9a89003-e8bc-424b-aa13-cb66c98783dc" providerId="AD" clId="Web-{72194A3E-724D-B5D0-98B4-02E5EBF3781B}" dt="2022-01-26T07:43:31.428" v="49" actId="1076"/>
          <ac:picMkLst>
            <pc:docMk/>
            <pc:sldMk cId="3352163347" sldId="296"/>
            <ac:picMk id="6" creationId="{B245FCF0-3315-4B0F-AB66-7F001D290E9C}"/>
          </ac:picMkLst>
        </pc:picChg>
      </pc:sldChg>
      <pc:sldChg chg="addSp modSp">
        <pc:chgData name="PABLO AMO TUDANCA" userId="S::pamot@educa.jcyl.es::b9a89003-e8bc-424b-aa13-cb66c98783dc" providerId="AD" clId="Web-{72194A3E-724D-B5D0-98B4-02E5EBF3781B}" dt="2022-01-26T07:44:29.524" v="60" actId="1076"/>
        <pc:sldMkLst>
          <pc:docMk/>
          <pc:sldMk cId="1381501014" sldId="297"/>
        </pc:sldMkLst>
        <pc:picChg chg="add mod">
          <ac:chgData name="PABLO AMO TUDANCA" userId="S::pamot@educa.jcyl.es::b9a89003-e8bc-424b-aa13-cb66c98783dc" providerId="AD" clId="Web-{72194A3E-724D-B5D0-98B4-02E5EBF3781B}" dt="2022-01-26T07:44:29.524" v="60" actId="1076"/>
          <ac:picMkLst>
            <pc:docMk/>
            <pc:sldMk cId="1381501014" sldId="297"/>
            <ac:picMk id="10" creationId="{18EDB391-6F18-4C93-BBF0-E2CF14198FD1}"/>
          </ac:picMkLst>
        </pc:picChg>
      </pc:sldChg>
      <pc:sldChg chg="addSp">
        <pc:chgData name="PABLO AMO TUDANCA" userId="S::pamot@educa.jcyl.es::b9a89003-e8bc-424b-aa13-cb66c98783dc" providerId="AD" clId="Web-{72194A3E-724D-B5D0-98B4-02E5EBF3781B}" dt="2022-01-26T07:47:12.403" v="135"/>
        <pc:sldMkLst>
          <pc:docMk/>
          <pc:sldMk cId="1932840521" sldId="298"/>
        </pc:sldMkLst>
        <pc:picChg chg="add">
          <ac:chgData name="PABLO AMO TUDANCA" userId="S::pamot@educa.jcyl.es::b9a89003-e8bc-424b-aa13-cb66c98783dc" providerId="AD" clId="Web-{72194A3E-724D-B5D0-98B4-02E5EBF3781B}" dt="2022-01-26T07:47:12.403" v="135"/>
          <ac:picMkLst>
            <pc:docMk/>
            <pc:sldMk cId="1932840521" sldId="298"/>
            <ac:picMk id="10" creationId="{2083A7B7-B8E2-433D-928E-DD88BB0ECE60}"/>
          </ac:picMkLst>
        </pc:picChg>
      </pc:sldChg>
      <pc:sldChg chg="addSp">
        <pc:chgData name="PABLO AMO TUDANCA" userId="S::pamot@educa.jcyl.es::b9a89003-e8bc-424b-aa13-cb66c98783dc" providerId="AD" clId="Web-{72194A3E-724D-B5D0-98B4-02E5EBF3781B}" dt="2022-01-26T07:47:18.996" v="136"/>
        <pc:sldMkLst>
          <pc:docMk/>
          <pc:sldMk cId="146942908" sldId="299"/>
        </pc:sldMkLst>
        <pc:picChg chg="add">
          <ac:chgData name="PABLO AMO TUDANCA" userId="S::pamot@educa.jcyl.es::b9a89003-e8bc-424b-aa13-cb66c98783dc" providerId="AD" clId="Web-{72194A3E-724D-B5D0-98B4-02E5EBF3781B}" dt="2022-01-26T07:47:18.996" v="136"/>
          <ac:picMkLst>
            <pc:docMk/>
            <pc:sldMk cId="146942908" sldId="299"/>
            <ac:picMk id="10" creationId="{8E2E2053-8AC9-4C4A-BEA7-865D1844EABC}"/>
          </ac:picMkLst>
        </pc:picChg>
      </pc:sldChg>
      <pc:sldChg chg="addSp">
        <pc:chgData name="PABLO AMO TUDANCA" userId="S::pamot@educa.jcyl.es::b9a89003-e8bc-424b-aa13-cb66c98783dc" providerId="AD" clId="Web-{72194A3E-724D-B5D0-98B4-02E5EBF3781B}" dt="2022-01-26T07:47:33.497" v="138"/>
        <pc:sldMkLst>
          <pc:docMk/>
          <pc:sldMk cId="1459768022" sldId="300"/>
        </pc:sldMkLst>
        <pc:picChg chg="add">
          <ac:chgData name="PABLO AMO TUDANCA" userId="S::pamot@educa.jcyl.es::b9a89003-e8bc-424b-aa13-cb66c98783dc" providerId="AD" clId="Web-{72194A3E-724D-B5D0-98B4-02E5EBF3781B}" dt="2022-01-26T07:47:33.497" v="138"/>
          <ac:picMkLst>
            <pc:docMk/>
            <pc:sldMk cId="1459768022" sldId="300"/>
            <ac:picMk id="8" creationId="{5AC1A20B-0F15-47E2-AF48-2E5F27F21033}"/>
          </ac:picMkLst>
        </pc:picChg>
      </pc:sldChg>
      <pc:sldChg chg="addSp modSp">
        <pc:chgData name="PABLO AMO TUDANCA" userId="S::pamot@educa.jcyl.es::b9a89003-e8bc-424b-aa13-cb66c98783dc" providerId="AD" clId="Web-{72194A3E-724D-B5D0-98B4-02E5EBF3781B}" dt="2022-01-26T07:46:29.714" v="130" actId="20577"/>
        <pc:sldMkLst>
          <pc:docMk/>
          <pc:sldMk cId="2171200566" sldId="301"/>
        </pc:sldMkLst>
        <pc:spChg chg="mod">
          <ac:chgData name="PABLO AMO TUDANCA" userId="S::pamot@educa.jcyl.es::b9a89003-e8bc-424b-aa13-cb66c98783dc" providerId="AD" clId="Web-{72194A3E-724D-B5D0-98B4-02E5EBF3781B}" dt="2022-01-26T07:46:29.714" v="130" actId="20577"/>
          <ac:spMkLst>
            <pc:docMk/>
            <pc:sldMk cId="2171200566" sldId="301"/>
            <ac:spMk id="18" creationId="{682FA048-00D6-48C4-9DC8-58D434E99597}"/>
          </ac:spMkLst>
        </pc:spChg>
        <pc:spChg chg="mod">
          <ac:chgData name="PABLO AMO TUDANCA" userId="S::pamot@educa.jcyl.es::b9a89003-e8bc-424b-aa13-cb66c98783dc" providerId="AD" clId="Web-{72194A3E-724D-B5D0-98B4-02E5EBF3781B}" dt="2022-01-26T07:45:27.259" v="76" actId="20577"/>
          <ac:spMkLst>
            <pc:docMk/>
            <pc:sldMk cId="2171200566" sldId="301"/>
            <ac:spMk id="19" creationId="{CE723F7E-7C33-478B-88F4-9B18932E6F42}"/>
          </ac:spMkLst>
        </pc:spChg>
        <pc:picChg chg="add mod">
          <ac:chgData name="PABLO AMO TUDANCA" userId="S::pamot@educa.jcyl.es::b9a89003-e8bc-424b-aa13-cb66c98783dc" providerId="AD" clId="Web-{72194A3E-724D-B5D0-98B4-02E5EBF3781B}" dt="2022-01-26T07:44:39.711" v="63" actId="1076"/>
          <ac:picMkLst>
            <pc:docMk/>
            <pc:sldMk cId="2171200566" sldId="301"/>
            <ac:picMk id="7" creationId="{322C7C34-7801-4E6A-994A-80663DCF1042}"/>
          </ac:picMkLst>
        </pc:picChg>
      </pc:sldChg>
      <pc:sldChg chg="addSp modSp">
        <pc:chgData name="PABLO AMO TUDANCA" userId="S::pamot@educa.jcyl.es::b9a89003-e8bc-424b-aa13-cb66c98783dc" providerId="AD" clId="Web-{72194A3E-724D-B5D0-98B4-02E5EBF3781B}" dt="2022-01-26T07:43:41.304" v="52" actId="1076"/>
        <pc:sldMkLst>
          <pc:docMk/>
          <pc:sldMk cId="2220128231" sldId="302"/>
        </pc:sldMkLst>
        <pc:picChg chg="add mod">
          <ac:chgData name="PABLO AMO TUDANCA" userId="S::pamot@educa.jcyl.es::b9a89003-e8bc-424b-aa13-cb66c98783dc" providerId="AD" clId="Web-{72194A3E-724D-B5D0-98B4-02E5EBF3781B}" dt="2022-01-26T07:43:41.304" v="52" actId="1076"/>
          <ac:picMkLst>
            <pc:docMk/>
            <pc:sldMk cId="2220128231" sldId="302"/>
            <ac:picMk id="8" creationId="{62FA7CA8-7F01-4F46-950E-8E828026522E}"/>
          </ac:picMkLst>
        </pc:picChg>
      </pc:sldChg>
      <pc:sldChg chg="addSp modSp">
        <pc:chgData name="PABLO AMO TUDANCA" userId="S::pamot@educa.jcyl.es::b9a89003-e8bc-424b-aa13-cb66c98783dc" providerId="AD" clId="Web-{72194A3E-724D-B5D0-98B4-02E5EBF3781B}" dt="2022-01-26T07:44:11.836" v="57" actId="1076"/>
        <pc:sldMkLst>
          <pc:docMk/>
          <pc:sldMk cId="1026414532" sldId="305"/>
        </pc:sldMkLst>
        <pc:picChg chg="add mod">
          <ac:chgData name="PABLO AMO TUDANCA" userId="S::pamot@educa.jcyl.es::b9a89003-e8bc-424b-aa13-cb66c98783dc" providerId="AD" clId="Web-{72194A3E-724D-B5D0-98B4-02E5EBF3781B}" dt="2022-01-26T07:44:11.836" v="57" actId="1076"/>
          <ac:picMkLst>
            <pc:docMk/>
            <pc:sldMk cId="1026414532" sldId="305"/>
            <ac:picMk id="6" creationId="{68F9E072-EA38-4CA4-A7E3-6CC661357038}"/>
          </ac:picMkLst>
        </pc:picChg>
      </pc:sldChg>
      <pc:sldChg chg="addSp">
        <pc:chgData name="PABLO AMO TUDANCA" userId="S::pamot@educa.jcyl.es::b9a89003-e8bc-424b-aa13-cb66c98783dc" providerId="AD" clId="Web-{72194A3E-724D-B5D0-98B4-02E5EBF3781B}" dt="2022-01-26T07:46:42.042" v="131"/>
        <pc:sldMkLst>
          <pc:docMk/>
          <pc:sldMk cId="2624915019" sldId="306"/>
        </pc:sldMkLst>
        <pc:picChg chg="add">
          <ac:chgData name="PABLO AMO TUDANCA" userId="S::pamot@educa.jcyl.es::b9a89003-e8bc-424b-aa13-cb66c98783dc" providerId="AD" clId="Web-{72194A3E-724D-B5D0-98B4-02E5EBF3781B}" dt="2022-01-26T07:46:42.042" v="131"/>
          <ac:picMkLst>
            <pc:docMk/>
            <pc:sldMk cId="2624915019" sldId="306"/>
            <ac:picMk id="10" creationId="{AF923842-60B1-4BED-B884-6186EF1C308F}"/>
          </ac:picMkLst>
        </pc:picChg>
      </pc:sldChg>
      <pc:sldChg chg="addSp modSp">
        <pc:chgData name="PABLO AMO TUDANCA" userId="S::pamot@educa.jcyl.es::b9a89003-e8bc-424b-aa13-cb66c98783dc" providerId="AD" clId="Web-{72194A3E-724D-B5D0-98B4-02E5EBF3781B}" dt="2022-01-26T07:47:05.043" v="134" actId="1076"/>
        <pc:sldMkLst>
          <pc:docMk/>
          <pc:sldMk cId="211689406" sldId="307"/>
        </pc:sldMkLst>
        <pc:picChg chg="add mod">
          <ac:chgData name="PABLO AMO TUDANCA" userId="S::pamot@educa.jcyl.es::b9a89003-e8bc-424b-aa13-cb66c98783dc" providerId="AD" clId="Web-{72194A3E-724D-B5D0-98B4-02E5EBF3781B}" dt="2022-01-26T07:47:05.043" v="134" actId="1076"/>
          <ac:picMkLst>
            <pc:docMk/>
            <pc:sldMk cId="211689406" sldId="307"/>
            <ac:picMk id="10" creationId="{59C6ABDB-5083-49E0-BE85-D07BA54790B7}"/>
          </ac:picMkLst>
        </pc:picChg>
      </pc:sldChg>
      <pc:sldChg chg="addSp">
        <pc:chgData name="PABLO AMO TUDANCA" userId="S::pamot@educa.jcyl.es::b9a89003-e8bc-424b-aa13-cb66c98783dc" providerId="AD" clId="Web-{72194A3E-724D-B5D0-98B4-02E5EBF3781B}" dt="2022-01-26T07:47:31.591" v="137"/>
        <pc:sldMkLst>
          <pc:docMk/>
          <pc:sldMk cId="1796424202" sldId="308"/>
        </pc:sldMkLst>
        <pc:picChg chg="add">
          <ac:chgData name="PABLO AMO TUDANCA" userId="S::pamot@educa.jcyl.es::b9a89003-e8bc-424b-aa13-cb66c98783dc" providerId="AD" clId="Web-{72194A3E-724D-B5D0-98B4-02E5EBF3781B}" dt="2022-01-26T07:47:31.591" v="137"/>
          <ac:picMkLst>
            <pc:docMk/>
            <pc:sldMk cId="1796424202" sldId="308"/>
            <ac:picMk id="10" creationId="{A22C3EDA-9BEC-4620-9B1C-C0B33C3377C2}"/>
          </ac:picMkLst>
        </pc:picChg>
      </pc:sldChg>
      <pc:sldChg chg="addSp delSp modSp">
        <pc:chgData name="PABLO AMO TUDANCA" userId="S::pamot@educa.jcyl.es::b9a89003-e8bc-424b-aa13-cb66c98783dc" providerId="AD" clId="Web-{72194A3E-724D-B5D0-98B4-02E5EBF3781B}" dt="2022-01-26T07:52:01.894" v="203"/>
        <pc:sldMkLst>
          <pc:docMk/>
          <pc:sldMk cId="654826367" sldId="309"/>
        </pc:sldMkLst>
        <pc:spChg chg="add del mod">
          <ac:chgData name="PABLO AMO TUDANCA" userId="S::pamot@educa.jcyl.es::b9a89003-e8bc-424b-aa13-cb66c98783dc" providerId="AD" clId="Web-{72194A3E-724D-B5D0-98B4-02E5EBF3781B}" dt="2022-01-26T07:52:01.894" v="203"/>
          <ac:spMkLst>
            <pc:docMk/>
            <pc:sldMk cId="654826367" sldId="309"/>
            <ac:spMk id="8" creationId="{3424D975-46C3-40F6-B5D2-A1762268F3E8}"/>
          </ac:spMkLst>
        </pc:spChg>
        <pc:picChg chg="add">
          <ac:chgData name="PABLO AMO TUDANCA" userId="S::pamot@educa.jcyl.es::b9a89003-e8bc-424b-aa13-cb66c98783dc" providerId="AD" clId="Web-{72194A3E-724D-B5D0-98B4-02E5EBF3781B}" dt="2022-01-26T07:47:37.106" v="139"/>
          <ac:picMkLst>
            <pc:docMk/>
            <pc:sldMk cId="654826367" sldId="309"/>
            <ac:picMk id="7" creationId="{95DAA54D-CD2E-44DB-B433-B8C0BB297C73}"/>
          </ac:picMkLst>
        </pc:picChg>
      </pc:sldChg>
      <pc:sldChg chg="new del">
        <pc:chgData name="PABLO AMO TUDANCA" userId="S::pamot@educa.jcyl.es::b9a89003-e8bc-424b-aa13-cb66c98783dc" providerId="AD" clId="Web-{72194A3E-724D-B5D0-98B4-02E5EBF3781B}" dt="2022-01-26T07:38:24.968" v="1"/>
        <pc:sldMkLst>
          <pc:docMk/>
          <pc:sldMk cId="1381337920" sldId="310"/>
        </pc:sldMkLst>
      </pc:sldChg>
      <pc:sldChg chg="new del">
        <pc:chgData name="PABLO AMO TUDANCA" userId="S::pamot@educa.jcyl.es::b9a89003-e8bc-424b-aa13-cb66c98783dc" providerId="AD" clId="Web-{72194A3E-724D-B5D0-98B4-02E5EBF3781B}" dt="2022-01-26T07:38:53.906" v="3"/>
        <pc:sldMkLst>
          <pc:docMk/>
          <pc:sldMk cId="1437664409" sldId="310"/>
        </pc:sldMkLst>
      </pc:sldChg>
      <pc:sldChg chg="addSp delSp modSp new mod ord setBg">
        <pc:chgData name="PABLO AMO TUDANCA" userId="S::pamot@educa.jcyl.es::b9a89003-e8bc-424b-aa13-cb66c98783dc" providerId="AD" clId="Web-{72194A3E-724D-B5D0-98B4-02E5EBF3781B}" dt="2022-01-26T07:42:53.162" v="41"/>
        <pc:sldMkLst>
          <pc:docMk/>
          <pc:sldMk cId="3746946329" sldId="310"/>
        </pc:sldMkLst>
        <pc:spChg chg="add mod">
          <ac:chgData name="PABLO AMO TUDANCA" userId="S::pamot@educa.jcyl.es::b9a89003-e8bc-424b-aa13-cb66c98783dc" providerId="AD" clId="Web-{72194A3E-724D-B5D0-98B4-02E5EBF3781B}" dt="2022-01-26T07:42:16.302" v="29" actId="20577"/>
          <ac:spMkLst>
            <pc:docMk/>
            <pc:sldMk cId="3746946329" sldId="310"/>
            <ac:spMk id="3" creationId="{5EDC3116-1EEF-4BB3-9354-684B0268603B}"/>
          </ac:spMkLst>
        </pc:spChg>
        <pc:spChg chg="add">
          <ac:chgData name="PABLO AMO TUDANCA" userId="S::pamot@educa.jcyl.es::b9a89003-e8bc-424b-aa13-cb66c98783dc" providerId="AD" clId="Web-{72194A3E-724D-B5D0-98B4-02E5EBF3781B}" dt="2022-01-26T07:41:26.519" v="6"/>
          <ac:spMkLst>
            <pc:docMk/>
            <pc:sldMk cId="3746946329" sldId="310"/>
            <ac:spMk id="7" creationId="{42A4FC2C-047E-45A5-965D-8E1E3BF09BC6}"/>
          </ac:spMkLst>
        </pc:spChg>
        <pc:spChg chg="add mod">
          <ac:chgData name="PABLO AMO TUDANCA" userId="S::pamot@educa.jcyl.es::b9a89003-e8bc-424b-aa13-cb66c98783dc" providerId="AD" clId="Web-{72194A3E-724D-B5D0-98B4-02E5EBF3781B}" dt="2022-01-26T07:42:21.958" v="31" actId="1076"/>
          <ac:spMkLst>
            <pc:docMk/>
            <pc:sldMk cId="3746946329" sldId="310"/>
            <ac:spMk id="8" creationId="{6EBC88E5-71CF-4F08-8937-C08D2BF79F6F}"/>
          </ac:spMkLst>
        </pc:spChg>
        <pc:spChg chg="add mod">
          <ac:chgData name="PABLO AMO TUDANCA" userId="S::pamot@educa.jcyl.es::b9a89003-e8bc-424b-aa13-cb66c98783dc" providerId="AD" clId="Web-{72194A3E-724D-B5D0-98B4-02E5EBF3781B}" dt="2022-01-26T07:42:41.021" v="39" actId="1076"/>
          <ac:spMkLst>
            <pc:docMk/>
            <pc:sldMk cId="3746946329" sldId="310"/>
            <ac:spMk id="9" creationId="{C5FF2FFC-DBE2-439F-A22C-025D20D34301}"/>
          </ac:spMkLst>
        </pc:spChg>
        <pc:spChg chg="add mod">
          <ac:chgData name="PABLO AMO TUDANCA" userId="S::pamot@educa.jcyl.es::b9a89003-e8bc-424b-aa13-cb66c98783dc" providerId="AD" clId="Web-{72194A3E-724D-B5D0-98B4-02E5EBF3781B}" dt="2022-01-26T07:42:36.646" v="38" actId="1076"/>
          <ac:spMkLst>
            <pc:docMk/>
            <pc:sldMk cId="3746946329" sldId="310"/>
            <ac:spMk id="10" creationId="{14BAF805-AFA4-4738-8DC2-DB5359FF51F3}"/>
          </ac:spMkLst>
        </pc:spChg>
        <pc:spChg chg="add mod">
          <ac:chgData name="PABLO AMO TUDANCA" userId="S::pamot@educa.jcyl.es::b9a89003-e8bc-424b-aa13-cb66c98783dc" providerId="AD" clId="Web-{72194A3E-724D-B5D0-98B4-02E5EBF3781B}" dt="2022-01-26T07:42:32.911" v="37" actId="1076"/>
          <ac:spMkLst>
            <pc:docMk/>
            <pc:sldMk cId="3746946329" sldId="310"/>
            <ac:spMk id="11" creationId="{2C231252-422C-494B-9598-6D30A23D40CE}"/>
          </ac:spMkLst>
        </pc:spChg>
        <pc:spChg chg="add mod">
          <ac:chgData name="PABLO AMO TUDANCA" userId="S::pamot@educa.jcyl.es::b9a89003-e8bc-424b-aa13-cb66c98783dc" providerId="AD" clId="Web-{72194A3E-724D-B5D0-98B4-02E5EBF3781B}" dt="2022-01-26T07:42:29.411" v="36" actId="1076"/>
          <ac:spMkLst>
            <pc:docMk/>
            <pc:sldMk cId="3746946329" sldId="310"/>
            <ac:spMk id="12" creationId="{83AE082A-E4EC-402D-87B6-4B258B5934EB}"/>
          </ac:spMkLst>
        </pc:spChg>
        <pc:picChg chg="add mod">
          <ac:chgData name="PABLO AMO TUDANCA" userId="S::pamot@educa.jcyl.es::b9a89003-e8bc-424b-aa13-cb66c98783dc" providerId="AD" clId="Web-{72194A3E-724D-B5D0-98B4-02E5EBF3781B}" dt="2022-01-26T07:41:26.519" v="6"/>
          <ac:picMkLst>
            <pc:docMk/>
            <pc:sldMk cId="3746946329" sldId="310"/>
            <ac:picMk id="2" creationId="{62F349E1-3A6E-4195-9965-4E03024E864F}"/>
          </ac:picMkLst>
        </pc:picChg>
        <pc:picChg chg="add del mod">
          <ac:chgData name="PABLO AMO TUDANCA" userId="S::pamot@educa.jcyl.es::b9a89003-e8bc-424b-aa13-cb66c98783dc" providerId="AD" clId="Web-{72194A3E-724D-B5D0-98B4-02E5EBF3781B}" dt="2022-01-26T07:41:57.051" v="18"/>
          <ac:picMkLst>
            <pc:docMk/>
            <pc:sldMk cId="3746946329" sldId="310"/>
            <ac:picMk id="4" creationId="{5BFE3E9B-BEF0-4902-836D-DE678A652AF2}"/>
          </ac:picMkLst>
        </pc:picChg>
        <pc:picChg chg="add del mod">
          <ac:chgData name="PABLO AMO TUDANCA" userId="S::pamot@educa.jcyl.es::b9a89003-e8bc-424b-aa13-cb66c98783dc" providerId="AD" clId="Web-{72194A3E-724D-B5D0-98B4-02E5EBF3781B}" dt="2022-01-26T07:42:02.004" v="20"/>
          <ac:picMkLst>
            <pc:docMk/>
            <pc:sldMk cId="3746946329" sldId="310"/>
            <ac:picMk id="5" creationId="{5AAE2DD1-9730-4131-9AB2-0709D5D80E38}"/>
          </ac:picMkLst>
        </pc:picChg>
      </pc:sldChg>
      <pc:sldChg chg="add ord replId">
        <pc:chgData name="PABLO AMO TUDANCA" userId="S::pamot@educa.jcyl.es::b9a89003-e8bc-424b-aa13-cb66c98783dc" providerId="AD" clId="Web-{72194A3E-724D-B5D0-98B4-02E5EBF3781B}" dt="2022-01-26T07:42:58.318" v="43"/>
        <pc:sldMkLst>
          <pc:docMk/>
          <pc:sldMk cId="13168035" sldId="311"/>
        </pc:sldMkLst>
      </pc:sldChg>
      <pc:sldChg chg="add replId">
        <pc:chgData name="PABLO AMO TUDANCA" userId="S::pamot@educa.jcyl.es::b9a89003-e8bc-424b-aa13-cb66c98783dc" providerId="AD" clId="Web-{72194A3E-724D-B5D0-98B4-02E5EBF3781B}" dt="2022-01-26T07:42:56.881" v="42"/>
        <pc:sldMkLst>
          <pc:docMk/>
          <pc:sldMk cId="3586125446" sldId="312"/>
        </pc:sldMkLst>
      </pc:sldChg>
      <pc:sldChg chg="add del replId">
        <pc:chgData name="PABLO AMO TUDANCA" userId="S::pamot@educa.jcyl.es::b9a89003-e8bc-424b-aa13-cb66c98783dc" providerId="AD" clId="Web-{72194A3E-724D-B5D0-98B4-02E5EBF3781B}" dt="2022-01-26T07:43:57.742" v="54"/>
        <pc:sldMkLst>
          <pc:docMk/>
          <pc:sldMk cId="2073948215" sldId="313"/>
        </pc:sldMkLst>
      </pc:sldChg>
    </pc:docChg>
  </pc:docChgLst>
  <pc:docChgLst>
    <pc:chgData name="ALBERTO CRIADO LÓPEZ" userId="S::alberto.crilop@educa.jcyl.es::66b51700-7e9c-4eec-9b02-06fa0453230b" providerId="AD" clId="Web-{E0CCB8A8-0E28-40CC-81AB-5F855D92F3B9}"/>
    <pc:docChg chg="modSld">
      <pc:chgData name="ALBERTO CRIADO LÓPEZ" userId="S::alberto.crilop@educa.jcyl.es::66b51700-7e9c-4eec-9b02-06fa0453230b" providerId="AD" clId="Web-{E0CCB8A8-0E28-40CC-81AB-5F855D92F3B9}" dt="2022-01-19T08:54:58.414" v="2" actId="20577"/>
      <pc:docMkLst>
        <pc:docMk/>
      </pc:docMkLst>
      <pc:sldChg chg="modSp">
        <pc:chgData name="ALBERTO CRIADO LÓPEZ" userId="S::alberto.crilop@educa.jcyl.es::66b51700-7e9c-4eec-9b02-06fa0453230b" providerId="AD" clId="Web-{E0CCB8A8-0E28-40CC-81AB-5F855D92F3B9}" dt="2022-01-19T08:54:58.414" v="2" actId="20577"/>
        <pc:sldMkLst>
          <pc:docMk/>
          <pc:sldMk cId="1529951613" sldId="267"/>
        </pc:sldMkLst>
        <pc:spChg chg="mod">
          <ac:chgData name="ALBERTO CRIADO LÓPEZ" userId="S::alberto.crilop@educa.jcyl.es::66b51700-7e9c-4eec-9b02-06fa0453230b" providerId="AD" clId="Web-{E0CCB8A8-0E28-40CC-81AB-5F855D92F3B9}" dt="2022-01-19T08:54:58.414" v="2" actId="20577"/>
          <ac:spMkLst>
            <pc:docMk/>
            <pc:sldMk cId="1529951613" sldId="267"/>
            <ac:spMk id="6" creationId="{2A794609-8691-4936-BA3C-78EE7BD688AC}"/>
          </ac:spMkLst>
        </pc:spChg>
      </pc:sldChg>
      <pc:sldChg chg="delSp">
        <pc:chgData name="ALBERTO CRIADO LÓPEZ" userId="S::alberto.crilop@educa.jcyl.es::66b51700-7e9c-4eec-9b02-06fa0453230b" providerId="AD" clId="Web-{E0CCB8A8-0E28-40CC-81AB-5F855D92F3B9}" dt="2022-01-19T08:54:19.397" v="0"/>
        <pc:sldMkLst>
          <pc:docMk/>
          <pc:sldMk cId="1545261078" sldId="278"/>
        </pc:sldMkLst>
        <pc:spChg chg="del">
          <ac:chgData name="ALBERTO CRIADO LÓPEZ" userId="S::alberto.crilop@educa.jcyl.es::66b51700-7e9c-4eec-9b02-06fa0453230b" providerId="AD" clId="Web-{E0CCB8A8-0E28-40CC-81AB-5F855D92F3B9}" dt="2022-01-19T08:54:19.397" v="0"/>
          <ac:spMkLst>
            <pc:docMk/>
            <pc:sldMk cId="1545261078" sldId="278"/>
            <ac:spMk id="3" creationId="{127B4241-216B-426F-9C6D-50E1C58940F0}"/>
          </ac:spMkLst>
        </pc:spChg>
      </pc:sldChg>
    </pc:docChg>
  </pc:docChgLst>
  <pc:docChgLst>
    <pc:chgData name="PABLO AMO TUDANCA" userId="S::pamot@educa.jcyl.es::b9a89003-e8bc-424b-aa13-cb66c98783dc" providerId="AD" clId="Web-{8FB33090-DC05-5CAA-8D3C-E398FACF8758}"/>
    <pc:docChg chg="addSld delSld modSld">
      <pc:chgData name="PABLO AMO TUDANCA" userId="S::pamot@educa.jcyl.es::b9a89003-e8bc-424b-aa13-cb66c98783dc" providerId="AD" clId="Web-{8FB33090-DC05-5CAA-8D3C-E398FACF8758}" dt="2022-01-23T21:02:14.392" v="579"/>
      <pc:docMkLst>
        <pc:docMk/>
      </pc:docMkLst>
      <pc:sldChg chg="del">
        <pc:chgData name="PABLO AMO TUDANCA" userId="S::pamot@educa.jcyl.es::b9a89003-e8bc-424b-aa13-cb66c98783dc" providerId="AD" clId="Web-{8FB33090-DC05-5CAA-8D3C-E398FACF8758}" dt="2022-01-23T21:02:02.532" v="578"/>
        <pc:sldMkLst>
          <pc:docMk/>
          <pc:sldMk cId="927760478" sldId="264"/>
        </pc:sldMkLst>
      </pc:sldChg>
      <pc:sldChg chg="del">
        <pc:chgData name="PABLO AMO TUDANCA" userId="S::pamot@educa.jcyl.es::b9a89003-e8bc-424b-aa13-cb66c98783dc" providerId="AD" clId="Web-{8FB33090-DC05-5CAA-8D3C-E398FACF8758}" dt="2022-01-23T21:02:14.392" v="579"/>
        <pc:sldMkLst>
          <pc:docMk/>
          <pc:sldMk cId="1529951613" sldId="267"/>
        </pc:sldMkLst>
      </pc:sldChg>
      <pc:sldChg chg="modSp">
        <pc:chgData name="PABLO AMO TUDANCA" userId="S::pamot@educa.jcyl.es::b9a89003-e8bc-424b-aa13-cb66c98783dc" providerId="AD" clId="Web-{8FB33090-DC05-5CAA-8D3C-E398FACF8758}" dt="2022-01-23T20:17:39.881" v="15" actId="14100"/>
        <pc:sldMkLst>
          <pc:docMk/>
          <pc:sldMk cId="710998204" sldId="275"/>
        </pc:sldMkLst>
        <pc:spChg chg="mod">
          <ac:chgData name="PABLO AMO TUDANCA" userId="S::pamot@educa.jcyl.es::b9a89003-e8bc-424b-aa13-cb66c98783dc" providerId="AD" clId="Web-{8FB33090-DC05-5CAA-8D3C-E398FACF8758}" dt="2022-01-23T20:17:39.881" v="15" actId="14100"/>
          <ac:spMkLst>
            <pc:docMk/>
            <pc:sldMk cId="710998204" sldId="275"/>
            <ac:spMk id="40" creationId="{0350E085-88DC-4E25-AAAB-8DE84A8970C3}"/>
          </ac:spMkLst>
        </pc:spChg>
        <pc:spChg chg="mod">
          <ac:chgData name="PABLO AMO TUDANCA" userId="S::pamot@educa.jcyl.es::b9a89003-e8bc-424b-aa13-cb66c98783dc" providerId="AD" clId="Web-{8FB33090-DC05-5CAA-8D3C-E398FACF8758}" dt="2022-01-23T20:17:34.615" v="14" actId="1076"/>
          <ac:spMkLst>
            <pc:docMk/>
            <pc:sldMk cId="710998204" sldId="275"/>
            <ac:spMk id="41" creationId="{53A792E1-EF41-488F-8DBC-752CB48FC4A3}"/>
          </ac:spMkLst>
        </pc:spChg>
      </pc:sldChg>
      <pc:sldChg chg="modSp">
        <pc:chgData name="PABLO AMO TUDANCA" userId="S::pamot@educa.jcyl.es::b9a89003-e8bc-424b-aa13-cb66c98783dc" providerId="AD" clId="Web-{8FB33090-DC05-5CAA-8D3C-E398FACF8758}" dt="2022-01-23T20:17:10.536" v="12" actId="1076"/>
        <pc:sldMkLst>
          <pc:docMk/>
          <pc:sldMk cId="2972493572" sldId="276"/>
        </pc:sldMkLst>
        <pc:spChg chg="mod">
          <ac:chgData name="PABLO AMO TUDANCA" userId="S::pamot@educa.jcyl.es::b9a89003-e8bc-424b-aa13-cb66c98783dc" providerId="AD" clId="Web-{8FB33090-DC05-5CAA-8D3C-E398FACF8758}" dt="2022-01-23T20:17:10.536" v="12" actId="1076"/>
          <ac:spMkLst>
            <pc:docMk/>
            <pc:sldMk cId="2972493572" sldId="276"/>
            <ac:spMk id="25" creationId="{759B2E7D-A973-4DA9-BAF0-01167596E8D2}"/>
          </ac:spMkLst>
        </pc:spChg>
      </pc:sldChg>
      <pc:sldChg chg="modSp">
        <pc:chgData name="PABLO AMO TUDANCA" userId="S::pamot@educa.jcyl.es::b9a89003-e8bc-424b-aa13-cb66c98783dc" providerId="AD" clId="Web-{8FB33090-DC05-5CAA-8D3C-E398FACF8758}" dt="2022-01-23T20:16:33.393" v="10" actId="1076"/>
        <pc:sldMkLst>
          <pc:docMk/>
          <pc:sldMk cId="1545261078" sldId="278"/>
        </pc:sldMkLst>
        <pc:spChg chg="mod">
          <ac:chgData name="PABLO AMO TUDANCA" userId="S::pamot@educa.jcyl.es::b9a89003-e8bc-424b-aa13-cb66c98783dc" providerId="AD" clId="Web-{8FB33090-DC05-5CAA-8D3C-E398FACF8758}" dt="2022-01-23T20:16:33.393" v="10" actId="1076"/>
          <ac:spMkLst>
            <pc:docMk/>
            <pc:sldMk cId="1545261078" sldId="278"/>
            <ac:spMk id="35" creationId="{6391A20C-60A1-4C59-9F34-CE45099DB549}"/>
          </ac:spMkLst>
        </pc:spChg>
        <pc:spChg chg="mod">
          <ac:chgData name="PABLO AMO TUDANCA" userId="S::pamot@educa.jcyl.es::b9a89003-e8bc-424b-aa13-cb66c98783dc" providerId="AD" clId="Web-{8FB33090-DC05-5CAA-8D3C-E398FACF8758}" dt="2022-01-23T20:16:24.268" v="9" actId="14100"/>
          <ac:spMkLst>
            <pc:docMk/>
            <pc:sldMk cId="1545261078" sldId="278"/>
            <ac:spMk id="36" creationId="{84CDD7DB-FBCC-4656-A933-32F8A65547BE}"/>
          </ac:spMkLst>
        </pc:spChg>
        <pc:picChg chg="mod">
          <ac:chgData name="PABLO AMO TUDANCA" userId="S::pamot@educa.jcyl.es::b9a89003-e8bc-424b-aa13-cb66c98783dc" providerId="AD" clId="Web-{8FB33090-DC05-5CAA-8D3C-E398FACF8758}" dt="2022-01-23T20:16:18.267" v="7" actId="1076"/>
          <ac:picMkLst>
            <pc:docMk/>
            <pc:sldMk cId="1545261078" sldId="278"/>
            <ac:picMk id="38" creationId="{40C2247A-011E-404C-B598-1F3FFD775045}"/>
          </ac:picMkLst>
        </pc:picChg>
      </pc:sldChg>
      <pc:sldChg chg="addSp delSp modSp">
        <pc:chgData name="PABLO AMO TUDANCA" userId="S::pamot@educa.jcyl.es::b9a89003-e8bc-424b-aa13-cb66c98783dc" providerId="AD" clId="Web-{8FB33090-DC05-5CAA-8D3C-E398FACF8758}" dt="2022-01-23T20:21:23.206" v="44" actId="1076"/>
        <pc:sldMkLst>
          <pc:docMk/>
          <pc:sldMk cId="1912067635" sldId="283"/>
        </pc:sldMkLst>
        <pc:spChg chg="del">
          <ac:chgData name="PABLO AMO TUDANCA" userId="S::pamot@educa.jcyl.es::b9a89003-e8bc-424b-aa13-cb66c98783dc" providerId="AD" clId="Web-{8FB33090-DC05-5CAA-8D3C-E398FACF8758}" dt="2022-01-23T20:19:05.808" v="20"/>
          <ac:spMkLst>
            <pc:docMk/>
            <pc:sldMk cId="1912067635" sldId="283"/>
            <ac:spMk id="2" creationId="{5C91F33E-6189-449D-95EC-96BE10D889F7}"/>
          </ac:spMkLst>
        </pc:spChg>
        <pc:spChg chg="add del mod">
          <ac:chgData name="PABLO AMO TUDANCA" userId="S::pamot@educa.jcyl.es::b9a89003-e8bc-424b-aa13-cb66c98783dc" providerId="AD" clId="Web-{8FB33090-DC05-5CAA-8D3C-E398FACF8758}" dt="2022-01-23T20:19:47.232" v="27"/>
          <ac:spMkLst>
            <pc:docMk/>
            <pc:sldMk cId="1912067635" sldId="283"/>
            <ac:spMk id="3" creationId="{FAB2A364-AF1E-454F-9F4D-8A1A144F95FC}"/>
          </ac:spMkLst>
        </pc:spChg>
        <pc:graphicFrameChg chg="mod">
          <ac:chgData name="PABLO AMO TUDANCA" userId="S::pamot@educa.jcyl.es::b9a89003-e8bc-424b-aa13-cb66c98783dc" providerId="AD" clId="Web-{8FB33090-DC05-5CAA-8D3C-E398FACF8758}" dt="2022-01-23T20:21:23.206" v="44" actId="1076"/>
          <ac:graphicFrameMkLst>
            <pc:docMk/>
            <pc:sldMk cId="1912067635" sldId="283"/>
            <ac:graphicFrameMk id="4" creationId="{C8E005DD-5161-4306-8BD9-C2710AE643D5}"/>
          </ac:graphicFrameMkLst>
        </pc:graphicFrameChg>
      </pc:sldChg>
      <pc:sldChg chg="addSp delSp modSp add replId">
        <pc:chgData name="PABLO AMO TUDANCA" userId="S::pamot@educa.jcyl.es::b9a89003-e8bc-424b-aa13-cb66c98783dc" providerId="AD" clId="Web-{8FB33090-DC05-5CAA-8D3C-E398FACF8758}" dt="2022-01-23T20:21:11.581" v="43" actId="1076"/>
        <pc:sldMkLst>
          <pc:docMk/>
          <pc:sldMk cId="672380939" sldId="294"/>
        </pc:sldMkLst>
        <pc:spChg chg="mod">
          <ac:chgData name="PABLO AMO TUDANCA" userId="S::pamot@educa.jcyl.es::b9a89003-e8bc-424b-aa13-cb66c98783dc" providerId="AD" clId="Web-{8FB33090-DC05-5CAA-8D3C-E398FACF8758}" dt="2022-01-23T20:21:11.581" v="43" actId="1076"/>
          <ac:spMkLst>
            <pc:docMk/>
            <pc:sldMk cId="672380939" sldId="294"/>
            <ac:spMk id="3" creationId="{FAB2A364-AF1E-454F-9F4D-8A1A144F95FC}"/>
          </ac:spMkLst>
        </pc:spChg>
        <pc:spChg chg="add del mod">
          <ac:chgData name="PABLO AMO TUDANCA" userId="S::pamot@educa.jcyl.es::b9a89003-e8bc-424b-aa13-cb66c98783dc" providerId="AD" clId="Web-{8FB33090-DC05-5CAA-8D3C-E398FACF8758}" dt="2022-01-23T20:20:26.235" v="31"/>
          <ac:spMkLst>
            <pc:docMk/>
            <pc:sldMk cId="672380939" sldId="294"/>
            <ac:spMk id="5" creationId="{49103AF1-2F21-4B59-A851-6B19C55342A3}"/>
          </ac:spMkLst>
        </pc:spChg>
        <pc:graphicFrameChg chg="del">
          <ac:chgData name="PABLO AMO TUDANCA" userId="S::pamot@educa.jcyl.es::b9a89003-e8bc-424b-aa13-cb66c98783dc" providerId="AD" clId="Web-{8FB33090-DC05-5CAA-8D3C-E398FACF8758}" dt="2022-01-23T20:19:41.763" v="26"/>
          <ac:graphicFrameMkLst>
            <pc:docMk/>
            <pc:sldMk cId="672380939" sldId="294"/>
            <ac:graphicFrameMk id="4" creationId="{C8E005DD-5161-4306-8BD9-C2710AE643D5}"/>
          </ac:graphicFrameMkLst>
        </pc:graphicFrameChg>
        <pc:picChg chg="add mod">
          <ac:chgData name="PABLO AMO TUDANCA" userId="S::pamot@educa.jcyl.es::b9a89003-e8bc-424b-aa13-cb66c98783dc" providerId="AD" clId="Web-{8FB33090-DC05-5CAA-8D3C-E398FACF8758}" dt="2022-01-23T20:20:57.643" v="38" actId="1076"/>
          <ac:picMkLst>
            <pc:docMk/>
            <pc:sldMk cId="672380939" sldId="294"/>
            <ac:picMk id="2" creationId="{69474356-5472-40C8-B3F7-034783B5664F}"/>
          </ac:picMkLst>
        </pc:picChg>
      </pc:sldChg>
      <pc:sldChg chg="addSp delSp modSp add replId">
        <pc:chgData name="PABLO AMO TUDANCA" userId="S::pamot@educa.jcyl.es::b9a89003-e8bc-424b-aa13-cb66c98783dc" providerId="AD" clId="Web-{8FB33090-DC05-5CAA-8D3C-E398FACF8758}" dt="2022-01-23T20:59:15.069" v="452" actId="20577"/>
        <pc:sldMkLst>
          <pc:docMk/>
          <pc:sldMk cId="1957678585" sldId="295"/>
        </pc:sldMkLst>
        <pc:spChg chg="mod">
          <ac:chgData name="PABLO AMO TUDANCA" userId="S::pamot@educa.jcyl.es::b9a89003-e8bc-424b-aa13-cb66c98783dc" providerId="AD" clId="Web-{8FB33090-DC05-5CAA-8D3C-E398FACF8758}" dt="2022-01-23T20:31:17.881" v="77" actId="20577"/>
          <ac:spMkLst>
            <pc:docMk/>
            <pc:sldMk cId="1957678585" sldId="295"/>
            <ac:spMk id="3" creationId="{435EADDF-D036-4B20-A784-127048F933CA}"/>
          </ac:spMkLst>
        </pc:spChg>
        <pc:spChg chg="mod">
          <ac:chgData name="PABLO AMO TUDANCA" userId="S::pamot@educa.jcyl.es::b9a89003-e8bc-424b-aa13-cb66c98783dc" providerId="AD" clId="Web-{8FB33090-DC05-5CAA-8D3C-E398FACF8758}" dt="2022-01-23T20:59:00.975" v="443" actId="20577"/>
          <ac:spMkLst>
            <pc:docMk/>
            <pc:sldMk cId="1957678585" sldId="295"/>
            <ac:spMk id="5" creationId="{E1BC08B2-D66C-4C46-B717-2D6869A4ED34}"/>
          </ac:spMkLst>
        </pc:spChg>
        <pc:spChg chg="add del mod">
          <ac:chgData name="PABLO AMO TUDANCA" userId="S::pamot@educa.jcyl.es::b9a89003-e8bc-424b-aa13-cb66c98783dc" providerId="AD" clId="Web-{8FB33090-DC05-5CAA-8D3C-E398FACF8758}" dt="2022-01-23T20:32:39.542" v="96"/>
          <ac:spMkLst>
            <pc:docMk/>
            <pc:sldMk cId="1957678585" sldId="295"/>
            <ac:spMk id="17" creationId="{C3CA7671-02D7-4C47-8DFA-D4D2D4183FAF}"/>
          </ac:spMkLst>
        </pc:spChg>
        <pc:spChg chg="add mod">
          <ac:chgData name="PABLO AMO TUDANCA" userId="S::pamot@educa.jcyl.es::b9a89003-e8bc-424b-aa13-cb66c98783dc" providerId="AD" clId="Web-{8FB33090-DC05-5CAA-8D3C-E398FACF8758}" dt="2022-01-23T20:59:15.069" v="452" actId="20577"/>
          <ac:spMkLst>
            <pc:docMk/>
            <pc:sldMk cId="1957678585" sldId="295"/>
            <ac:spMk id="18" creationId="{682FA048-00D6-48C4-9DC8-58D434E99597}"/>
          </ac:spMkLst>
        </pc:spChg>
        <pc:spChg chg="add mod">
          <ac:chgData name="PABLO AMO TUDANCA" userId="S::pamot@educa.jcyl.es::b9a89003-e8bc-424b-aa13-cb66c98783dc" providerId="AD" clId="Web-{8FB33090-DC05-5CAA-8D3C-E398FACF8758}" dt="2022-01-23T20:59:05.084" v="444" actId="20577"/>
          <ac:spMkLst>
            <pc:docMk/>
            <pc:sldMk cId="1957678585" sldId="295"/>
            <ac:spMk id="19" creationId="{CE723F7E-7C33-478B-88F4-9B18932E6F42}"/>
          </ac:spMkLst>
        </pc:spChg>
        <pc:spChg chg="add mod">
          <ac:chgData name="PABLO AMO TUDANCA" userId="S::pamot@educa.jcyl.es::b9a89003-e8bc-424b-aa13-cb66c98783dc" providerId="AD" clId="Web-{8FB33090-DC05-5CAA-8D3C-E398FACF8758}" dt="2022-01-23T20:36:07.616" v="127" actId="20577"/>
          <ac:spMkLst>
            <pc:docMk/>
            <pc:sldMk cId="1957678585" sldId="295"/>
            <ac:spMk id="22" creationId="{14CA22F7-1180-47C8-AE95-BB37FDB8B94C}"/>
          </ac:spMkLst>
        </pc:spChg>
        <pc:spChg chg="add mod">
          <ac:chgData name="PABLO AMO TUDANCA" userId="S::pamot@educa.jcyl.es::b9a89003-e8bc-424b-aa13-cb66c98783dc" providerId="AD" clId="Web-{8FB33090-DC05-5CAA-8D3C-E398FACF8758}" dt="2022-01-23T20:53:13.877" v="266" actId="20577"/>
          <ac:spMkLst>
            <pc:docMk/>
            <pc:sldMk cId="1957678585" sldId="295"/>
            <ac:spMk id="25" creationId="{A1B1F9A9-2F0A-4237-B1F3-0A83A61F36D4}"/>
          </ac:spMkLst>
        </pc:spChg>
        <pc:spChg chg="add mod">
          <ac:chgData name="PABLO AMO TUDANCA" userId="S::pamot@educa.jcyl.es::b9a89003-e8bc-424b-aa13-cb66c98783dc" providerId="AD" clId="Web-{8FB33090-DC05-5CAA-8D3C-E398FACF8758}" dt="2022-01-23T20:53:43.519" v="272" actId="20577"/>
          <ac:spMkLst>
            <pc:docMk/>
            <pc:sldMk cId="1957678585" sldId="295"/>
            <ac:spMk id="27" creationId="{D3FA4FC2-B9F0-415B-9710-BB9078B4D8B8}"/>
          </ac:spMkLst>
        </pc:spChg>
        <pc:graphicFrameChg chg="del">
          <ac:chgData name="PABLO AMO TUDANCA" userId="S::pamot@educa.jcyl.es::b9a89003-e8bc-424b-aa13-cb66c98783dc" providerId="AD" clId="Web-{8FB33090-DC05-5CAA-8D3C-E398FACF8758}" dt="2022-01-23T20:26:24.770" v="46"/>
          <ac:graphicFrameMkLst>
            <pc:docMk/>
            <pc:sldMk cId="1957678585" sldId="295"/>
            <ac:graphicFrameMk id="33" creationId="{2044DA4D-AE8C-4D41-9B9F-F38CB345B87A}"/>
          </ac:graphicFrameMkLst>
        </pc:graphicFrameChg>
        <pc:picChg chg="add del mod">
          <ac:chgData name="PABLO AMO TUDANCA" userId="S::pamot@educa.jcyl.es::b9a89003-e8bc-424b-aa13-cb66c98783dc" providerId="AD" clId="Web-{8FB33090-DC05-5CAA-8D3C-E398FACF8758}" dt="2022-01-23T20:26:47.725" v="52"/>
          <ac:picMkLst>
            <pc:docMk/>
            <pc:sldMk cId="1957678585" sldId="295"/>
            <ac:picMk id="13" creationId="{F9A32A7F-F9BE-4BF5-B003-EFAD6D4B6CAD}"/>
          </ac:picMkLst>
        </pc:picChg>
        <pc:picChg chg="add mod ord">
          <ac:chgData name="PABLO AMO TUDANCA" userId="S::pamot@educa.jcyl.es::b9a89003-e8bc-424b-aa13-cb66c98783dc" providerId="AD" clId="Web-{8FB33090-DC05-5CAA-8D3C-E398FACF8758}" dt="2022-01-23T20:31:43.335" v="82"/>
          <ac:picMkLst>
            <pc:docMk/>
            <pc:sldMk cId="1957678585" sldId="295"/>
            <ac:picMk id="14" creationId="{D5E34EA1-89A2-49F8-8FFC-1B176318499E}"/>
          </ac:picMkLst>
        </pc:picChg>
        <pc:picChg chg="add del mod">
          <ac:chgData name="PABLO AMO TUDANCA" userId="S::pamot@educa.jcyl.es::b9a89003-e8bc-424b-aa13-cb66c98783dc" providerId="AD" clId="Web-{8FB33090-DC05-5CAA-8D3C-E398FACF8758}" dt="2022-01-23T20:32:01.196" v="87"/>
          <ac:picMkLst>
            <pc:docMk/>
            <pc:sldMk cId="1957678585" sldId="295"/>
            <ac:picMk id="15" creationId="{1DB130F6-DCC3-4121-9298-469FFB6FDBBA}"/>
          </ac:picMkLst>
        </pc:picChg>
        <pc:picChg chg="add del mod">
          <ac:chgData name="PABLO AMO TUDANCA" userId="S::pamot@educa.jcyl.es::b9a89003-e8bc-424b-aa13-cb66c98783dc" providerId="AD" clId="Web-{8FB33090-DC05-5CAA-8D3C-E398FACF8758}" dt="2022-01-23T20:32:05.727" v="89"/>
          <ac:picMkLst>
            <pc:docMk/>
            <pc:sldMk cId="1957678585" sldId="295"/>
            <ac:picMk id="16" creationId="{848F995A-1D2B-42B5-B3BF-2A487708C884}"/>
          </ac:picMkLst>
        </pc:picChg>
        <pc:picChg chg="add del mod">
          <ac:chgData name="PABLO AMO TUDANCA" userId="S::pamot@educa.jcyl.es::b9a89003-e8bc-424b-aa13-cb66c98783dc" providerId="AD" clId="Web-{8FB33090-DC05-5CAA-8D3C-E398FACF8758}" dt="2022-01-23T20:34:25.672" v="102"/>
          <ac:picMkLst>
            <pc:docMk/>
            <pc:sldMk cId="1957678585" sldId="295"/>
            <ac:picMk id="20" creationId="{691DC922-265D-47EA-9AF9-561C62CBA2AF}"/>
          </ac:picMkLst>
        </pc:picChg>
        <pc:picChg chg="add mod">
          <ac:chgData name="PABLO AMO TUDANCA" userId="S::pamot@educa.jcyl.es::b9a89003-e8bc-424b-aa13-cb66c98783dc" providerId="AD" clId="Web-{8FB33090-DC05-5CAA-8D3C-E398FACF8758}" dt="2022-01-23T20:35:07.128" v="106" actId="1076"/>
          <ac:picMkLst>
            <pc:docMk/>
            <pc:sldMk cId="1957678585" sldId="295"/>
            <ac:picMk id="21" creationId="{E0269469-58BE-46A3-9B24-932F2719EAA8}"/>
          </ac:picMkLst>
        </pc:picChg>
        <pc:picChg chg="add mod">
          <ac:chgData name="PABLO AMO TUDANCA" userId="S::pamot@educa.jcyl.es::b9a89003-e8bc-424b-aa13-cb66c98783dc" providerId="AD" clId="Web-{8FB33090-DC05-5CAA-8D3C-E398FACF8758}" dt="2022-01-23T20:53:39.738" v="268"/>
          <ac:picMkLst>
            <pc:docMk/>
            <pc:sldMk cId="1957678585" sldId="295"/>
            <ac:picMk id="23" creationId="{2688B207-74A8-444A-8A8D-228336A33966}"/>
          </ac:picMkLst>
        </pc:picChg>
      </pc:sldChg>
      <pc:sldChg chg="addSp delSp modSp add replId">
        <pc:chgData name="PABLO AMO TUDANCA" userId="S::pamot@educa.jcyl.es::b9a89003-e8bc-424b-aa13-cb66c98783dc" providerId="AD" clId="Web-{8FB33090-DC05-5CAA-8D3C-E398FACF8758}" dt="2022-01-23T21:01:10.107" v="577" actId="20577"/>
        <pc:sldMkLst>
          <pc:docMk/>
          <pc:sldMk cId="3352163347" sldId="296"/>
        </pc:sldMkLst>
        <pc:spChg chg="add mod">
          <ac:chgData name="PABLO AMO TUDANCA" userId="S::pamot@educa.jcyl.es::b9a89003-e8bc-424b-aa13-cb66c98783dc" providerId="AD" clId="Web-{8FB33090-DC05-5CAA-8D3C-E398FACF8758}" dt="2022-01-23T20:54:09.974" v="278" actId="20577"/>
          <ac:spMkLst>
            <pc:docMk/>
            <pc:sldMk cId="3352163347" sldId="296"/>
            <ac:spMk id="4" creationId="{E828C942-361D-4DB4-AD12-846C0AD27F23}"/>
          </ac:spMkLst>
        </pc:spChg>
        <pc:spChg chg="del mod">
          <ac:chgData name="PABLO AMO TUDANCA" userId="S::pamot@educa.jcyl.es::b9a89003-e8bc-424b-aa13-cb66c98783dc" providerId="AD" clId="Web-{8FB33090-DC05-5CAA-8D3C-E398FACF8758}" dt="2022-01-23T20:59:21.164" v="453"/>
          <ac:spMkLst>
            <pc:docMk/>
            <pc:sldMk cId="3352163347" sldId="296"/>
            <ac:spMk id="5" creationId="{E1BC08B2-D66C-4C46-B717-2D6869A4ED34}"/>
          </ac:spMkLst>
        </pc:spChg>
        <pc:spChg chg="add mod">
          <ac:chgData name="PABLO AMO TUDANCA" userId="S::pamot@educa.jcyl.es::b9a89003-e8bc-424b-aa13-cb66c98783dc" providerId="AD" clId="Web-{8FB33090-DC05-5CAA-8D3C-E398FACF8758}" dt="2022-01-23T21:00:08.588" v="506" actId="20577"/>
          <ac:spMkLst>
            <pc:docMk/>
            <pc:sldMk cId="3352163347" sldId="296"/>
            <ac:spMk id="7" creationId="{187028AE-6F76-4EE5-B2D0-697C53CEEF03}"/>
          </ac:spMkLst>
        </pc:spChg>
        <pc:spChg chg="add mod">
          <ac:chgData name="PABLO AMO TUDANCA" userId="S::pamot@educa.jcyl.es::b9a89003-e8bc-424b-aa13-cb66c98783dc" providerId="AD" clId="Web-{8FB33090-DC05-5CAA-8D3C-E398FACF8758}" dt="2022-01-23T21:00:39.293" v="546" actId="20577"/>
          <ac:spMkLst>
            <pc:docMk/>
            <pc:sldMk cId="3352163347" sldId="296"/>
            <ac:spMk id="8" creationId="{5E8D3A87-A198-485F-AAF7-C1A4D5E1F66E}"/>
          </ac:spMkLst>
        </pc:spChg>
        <pc:spChg chg="add mod">
          <ac:chgData name="PABLO AMO TUDANCA" userId="S::pamot@educa.jcyl.es::b9a89003-e8bc-424b-aa13-cb66c98783dc" providerId="AD" clId="Web-{8FB33090-DC05-5CAA-8D3C-E398FACF8758}" dt="2022-01-23T21:01:10.107" v="577" actId="20577"/>
          <ac:spMkLst>
            <pc:docMk/>
            <pc:sldMk cId="3352163347" sldId="296"/>
            <ac:spMk id="10" creationId="{DFF0F055-73DE-4CD5-A3FB-E07296A9B853}"/>
          </ac:spMkLst>
        </pc:spChg>
        <pc:spChg chg="del mod">
          <ac:chgData name="PABLO AMO TUDANCA" userId="S::pamot@educa.jcyl.es::b9a89003-e8bc-424b-aa13-cb66c98783dc" providerId="AD" clId="Web-{8FB33090-DC05-5CAA-8D3C-E398FACF8758}" dt="2022-01-23T21:00:09.572" v="507"/>
          <ac:spMkLst>
            <pc:docMk/>
            <pc:sldMk cId="3352163347" sldId="296"/>
            <ac:spMk id="18" creationId="{682FA048-00D6-48C4-9DC8-58D434E99597}"/>
          </ac:spMkLst>
        </pc:spChg>
        <pc:spChg chg="del mod">
          <ac:chgData name="PABLO AMO TUDANCA" userId="S::pamot@educa.jcyl.es::b9a89003-e8bc-424b-aa13-cb66c98783dc" providerId="AD" clId="Web-{8FB33090-DC05-5CAA-8D3C-E398FACF8758}" dt="2022-01-23T21:00:42.168" v="550"/>
          <ac:spMkLst>
            <pc:docMk/>
            <pc:sldMk cId="3352163347" sldId="296"/>
            <ac:spMk id="19" creationId="{CE723F7E-7C33-478B-88F4-9B18932E6F42}"/>
          </ac:spMkLst>
        </pc:spChg>
        <pc:spChg chg="mod">
          <ac:chgData name="PABLO AMO TUDANCA" userId="S::pamot@educa.jcyl.es::b9a89003-e8bc-424b-aa13-cb66c98783dc" providerId="AD" clId="Web-{8FB33090-DC05-5CAA-8D3C-E398FACF8758}" dt="2022-01-23T20:36:48.556" v="137" actId="20577"/>
          <ac:spMkLst>
            <pc:docMk/>
            <pc:sldMk cId="3352163347" sldId="296"/>
            <ac:spMk id="22" creationId="{14CA22F7-1180-47C8-AE95-BB37FDB8B94C}"/>
          </ac:spMkLst>
        </pc:spChg>
        <pc:picChg chg="add mod">
          <ac:chgData name="PABLO AMO TUDANCA" userId="S::pamot@educa.jcyl.es::b9a89003-e8bc-424b-aa13-cb66c98783dc" providerId="AD" clId="Web-{8FB33090-DC05-5CAA-8D3C-E398FACF8758}" dt="2022-01-23T20:54:06.161" v="274"/>
          <ac:picMkLst>
            <pc:docMk/>
            <pc:sldMk cId="3352163347" sldId="296"/>
            <ac:picMk id="2" creationId="{FC3AA1DA-A31F-4A63-92E0-86EF4E1D7FF9}"/>
          </ac:picMkLst>
        </pc:picChg>
      </pc:sldChg>
      <pc:sldChg chg="addSp modSp add replId">
        <pc:chgData name="PABLO AMO TUDANCA" userId="S::pamot@educa.jcyl.es::b9a89003-e8bc-424b-aa13-cb66c98783dc" providerId="AD" clId="Web-{8FB33090-DC05-5CAA-8D3C-E398FACF8758}" dt="2022-01-23T20:54:35.334" v="284" actId="20577"/>
        <pc:sldMkLst>
          <pc:docMk/>
          <pc:sldMk cId="1381501014" sldId="297"/>
        </pc:sldMkLst>
        <pc:spChg chg="add mod">
          <ac:chgData name="PABLO AMO TUDANCA" userId="S::pamot@educa.jcyl.es::b9a89003-e8bc-424b-aa13-cb66c98783dc" providerId="AD" clId="Web-{8FB33090-DC05-5CAA-8D3C-E398FACF8758}" dt="2022-01-23T20:54:35.334" v="284" actId="20577"/>
          <ac:spMkLst>
            <pc:docMk/>
            <pc:sldMk cId="1381501014" sldId="297"/>
            <ac:spMk id="4" creationId="{C81AB4A7-35A6-463F-A592-ECC918C510EF}"/>
          </ac:spMkLst>
        </pc:spChg>
        <pc:spChg chg="mod">
          <ac:chgData name="PABLO AMO TUDANCA" userId="S::pamot@educa.jcyl.es::b9a89003-e8bc-424b-aa13-cb66c98783dc" providerId="AD" clId="Web-{8FB33090-DC05-5CAA-8D3C-E398FACF8758}" dt="2022-01-23T20:37:01.213" v="143" actId="20577"/>
          <ac:spMkLst>
            <pc:docMk/>
            <pc:sldMk cId="1381501014" sldId="297"/>
            <ac:spMk id="22" creationId="{14CA22F7-1180-47C8-AE95-BB37FDB8B94C}"/>
          </ac:spMkLst>
        </pc:spChg>
        <pc:picChg chg="add mod">
          <ac:chgData name="PABLO AMO TUDANCA" userId="S::pamot@educa.jcyl.es::b9a89003-e8bc-424b-aa13-cb66c98783dc" providerId="AD" clId="Web-{8FB33090-DC05-5CAA-8D3C-E398FACF8758}" dt="2022-01-23T20:54:31.944" v="280"/>
          <ac:picMkLst>
            <pc:docMk/>
            <pc:sldMk cId="1381501014" sldId="297"/>
            <ac:picMk id="2" creationId="{F4A54AEA-DDE3-4D0B-8BC5-A7F20233DAAD}"/>
          </ac:picMkLst>
        </pc:picChg>
      </pc:sldChg>
      <pc:sldChg chg="addSp modSp add replId">
        <pc:chgData name="PABLO AMO TUDANCA" userId="S::pamot@educa.jcyl.es::b9a89003-e8bc-424b-aa13-cb66c98783dc" providerId="AD" clId="Web-{8FB33090-DC05-5CAA-8D3C-E398FACF8758}" dt="2022-01-23T20:52:03.185" v="257" actId="20577"/>
        <pc:sldMkLst>
          <pc:docMk/>
          <pc:sldMk cId="1932840521" sldId="298"/>
        </pc:sldMkLst>
        <pc:spChg chg="add mod">
          <ac:chgData name="PABLO AMO TUDANCA" userId="S::pamot@educa.jcyl.es::b9a89003-e8bc-424b-aa13-cb66c98783dc" providerId="AD" clId="Web-{8FB33090-DC05-5CAA-8D3C-E398FACF8758}" dt="2022-01-23T20:52:03.185" v="257" actId="20577"/>
          <ac:spMkLst>
            <pc:docMk/>
            <pc:sldMk cId="1932840521" sldId="298"/>
            <ac:spMk id="4" creationId="{F5CB06A0-0466-429B-994D-D7354708A993}"/>
          </ac:spMkLst>
        </pc:spChg>
        <pc:spChg chg="mod">
          <ac:chgData name="PABLO AMO TUDANCA" userId="S::pamot@educa.jcyl.es::b9a89003-e8bc-424b-aa13-cb66c98783dc" providerId="AD" clId="Web-{8FB33090-DC05-5CAA-8D3C-E398FACF8758}" dt="2022-01-23T20:37:21.339" v="162" actId="1076"/>
          <ac:spMkLst>
            <pc:docMk/>
            <pc:sldMk cId="1932840521" sldId="298"/>
            <ac:spMk id="22" creationId="{14CA22F7-1180-47C8-AE95-BB37FDB8B94C}"/>
          </ac:spMkLst>
        </pc:spChg>
        <pc:picChg chg="add mod">
          <ac:chgData name="PABLO AMO TUDANCA" userId="S::pamot@educa.jcyl.es::b9a89003-e8bc-424b-aa13-cb66c98783dc" providerId="AD" clId="Web-{8FB33090-DC05-5CAA-8D3C-E398FACF8758}" dt="2022-01-23T20:51:57.513" v="253"/>
          <ac:picMkLst>
            <pc:docMk/>
            <pc:sldMk cId="1932840521" sldId="298"/>
            <ac:picMk id="2" creationId="{F76EAE32-C5C0-4841-93C6-FB9FA91131F0}"/>
          </ac:picMkLst>
        </pc:picChg>
      </pc:sldChg>
      <pc:sldChg chg="addSp modSp add replId">
        <pc:chgData name="PABLO AMO TUDANCA" userId="S::pamot@educa.jcyl.es::b9a89003-e8bc-424b-aa13-cb66c98783dc" providerId="AD" clId="Web-{8FB33090-DC05-5CAA-8D3C-E398FACF8758}" dt="2022-01-23T20:51:23.621" v="250" actId="20577"/>
        <pc:sldMkLst>
          <pc:docMk/>
          <pc:sldMk cId="146942908" sldId="299"/>
        </pc:sldMkLst>
        <pc:spChg chg="add mod">
          <ac:chgData name="PABLO AMO TUDANCA" userId="S::pamot@educa.jcyl.es::b9a89003-e8bc-424b-aa13-cb66c98783dc" providerId="AD" clId="Web-{8FB33090-DC05-5CAA-8D3C-E398FACF8758}" dt="2022-01-23T20:51:23.621" v="250" actId="20577"/>
          <ac:spMkLst>
            <pc:docMk/>
            <pc:sldMk cId="146942908" sldId="299"/>
            <ac:spMk id="4" creationId="{80F60245-7CF8-445F-A412-112ACA769447}"/>
          </ac:spMkLst>
        </pc:spChg>
        <pc:spChg chg="mod">
          <ac:chgData name="PABLO AMO TUDANCA" userId="S::pamot@educa.jcyl.es::b9a89003-e8bc-424b-aa13-cb66c98783dc" providerId="AD" clId="Web-{8FB33090-DC05-5CAA-8D3C-E398FACF8758}" dt="2022-01-23T20:37:37.918" v="173" actId="20577"/>
          <ac:spMkLst>
            <pc:docMk/>
            <pc:sldMk cId="146942908" sldId="299"/>
            <ac:spMk id="22" creationId="{14CA22F7-1180-47C8-AE95-BB37FDB8B94C}"/>
          </ac:spMkLst>
        </pc:spChg>
        <pc:picChg chg="add mod">
          <ac:chgData name="PABLO AMO TUDANCA" userId="S::pamot@educa.jcyl.es::b9a89003-e8bc-424b-aa13-cb66c98783dc" providerId="AD" clId="Web-{8FB33090-DC05-5CAA-8D3C-E398FACF8758}" dt="2022-01-23T20:43:38.266" v="246"/>
          <ac:picMkLst>
            <pc:docMk/>
            <pc:sldMk cId="146942908" sldId="299"/>
            <ac:picMk id="2" creationId="{574A1DA4-C7F9-490A-B5E5-AFD092A44CD1}"/>
          </ac:picMkLst>
        </pc:picChg>
      </pc:sldChg>
      <pc:sldChg chg="addSp modSp add replId">
        <pc:chgData name="PABLO AMO TUDANCA" userId="S::pamot@educa.jcyl.es::b9a89003-e8bc-424b-aa13-cb66c98783dc" providerId="AD" clId="Web-{8FB33090-DC05-5CAA-8D3C-E398FACF8758}" dt="2022-01-23T20:43:18.421" v="243" actId="20577"/>
        <pc:sldMkLst>
          <pc:docMk/>
          <pc:sldMk cId="1459768022" sldId="300"/>
        </pc:sldMkLst>
        <pc:spChg chg="add mod">
          <ac:chgData name="PABLO AMO TUDANCA" userId="S::pamot@educa.jcyl.es::b9a89003-e8bc-424b-aa13-cb66c98783dc" providerId="AD" clId="Web-{8FB33090-DC05-5CAA-8D3C-E398FACF8758}" dt="2022-01-23T20:43:18.421" v="243" actId="20577"/>
          <ac:spMkLst>
            <pc:docMk/>
            <pc:sldMk cId="1459768022" sldId="300"/>
            <ac:spMk id="4" creationId="{386DD261-E184-4244-9B24-6567C3A32980}"/>
          </ac:spMkLst>
        </pc:spChg>
        <pc:spChg chg="mod">
          <ac:chgData name="PABLO AMO TUDANCA" userId="S::pamot@educa.jcyl.es::b9a89003-e8bc-424b-aa13-cb66c98783dc" providerId="AD" clId="Web-{8FB33090-DC05-5CAA-8D3C-E398FACF8758}" dt="2022-01-23T20:37:50.793" v="181" actId="1076"/>
          <ac:spMkLst>
            <pc:docMk/>
            <pc:sldMk cId="1459768022" sldId="300"/>
            <ac:spMk id="22" creationId="{14CA22F7-1180-47C8-AE95-BB37FDB8B94C}"/>
          </ac:spMkLst>
        </pc:spChg>
        <pc:picChg chg="add mod">
          <ac:chgData name="PABLO AMO TUDANCA" userId="S::pamot@educa.jcyl.es::b9a89003-e8bc-424b-aa13-cb66c98783dc" providerId="AD" clId="Web-{8FB33090-DC05-5CAA-8D3C-E398FACF8758}" dt="2022-01-23T20:43:14.874" v="239"/>
          <ac:picMkLst>
            <pc:docMk/>
            <pc:sldMk cId="1459768022" sldId="300"/>
            <ac:picMk id="2" creationId="{A7582F18-2477-424E-A274-645F9E5970D2}"/>
          </ac:picMkLst>
        </pc:picChg>
      </pc:sldChg>
      <pc:sldChg chg="addSp modSp add replId">
        <pc:chgData name="PABLO AMO TUDANCA" userId="S::pamot@educa.jcyl.es::b9a89003-e8bc-424b-aa13-cb66c98783dc" providerId="AD" clId="Web-{8FB33090-DC05-5CAA-8D3C-E398FACF8758}" dt="2022-01-23T20:41:59.620" v="230"/>
        <pc:sldMkLst>
          <pc:docMk/>
          <pc:sldMk cId="2171200566" sldId="301"/>
        </pc:sldMkLst>
        <pc:spChg chg="mod">
          <ac:chgData name="PABLO AMO TUDANCA" userId="S::pamot@educa.jcyl.es::b9a89003-e8bc-424b-aa13-cb66c98783dc" providerId="AD" clId="Web-{8FB33090-DC05-5CAA-8D3C-E398FACF8758}" dt="2022-01-23T20:38:34.312" v="207" actId="1076"/>
          <ac:spMkLst>
            <pc:docMk/>
            <pc:sldMk cId="2171200566" sldId="301"/>
            <ac:spMk id="22" creationId="{14CA22F7-1180-47C8-AE95-BB37FDB8B94C}"/>
          </ac:spMkLst>
        </pc:spChg>
        <pc:picChg chg="add mod">
          <ac:chgData name="PABLO AMO TUDANCA" userId="S::pamot@educa.jcyl.es::b9a89003-e8bc-424b-aa13-cb66c98783dc" providerId="AD" clId="Web-{8FB33090-DC05-5CAA-8D3C-E398FACF8758}" dt="2022-01-23T20:41:59.620" v="230"/>
          <ac:picMkLst>
            <pc:docMk/>
            <pc:sldMk cId="2171200566" sldId="301"/>
            <ac:picMk id="2" creationId="{59800E4C-8159-4CC6-93E8-9DF90928F37D}"/>
          </ac:picMkLst>
        </pc:picChg>
      </pc:sldChg>
      <pc:sldChg chg="addSp modSp add replId">
        <pc:chgData name="PABLO AMO TUDANCA" userId="S::pamot@educa.jcyl.es::b9a89003-e8bc-424b-aa13-cb66c98783dc" providerId="AD" clId="Web-{8FB33090-DC05-5CAA-8D3C-E398FACF8758}" dt="2022-01-23T20:42:45.591" v="236" actId="20577"/>
        <pc:sldMkLst>
          <pc:docMk/>
          <pc:sldMk cId="2220128231" sldId="302"/>
        </pc:sldMkLst>
        <pc:spChg chg="add mod">
          <ac:chgData name="PABLO AMO TUDANCA" userId="S::pamot@educa.jcyl.es::b9a89003-e8bc-424b-aa13-cb66c98783dc" providerId="AD" clId="Web-{8FB33090-DC05-5CAA-8D3C-E398FACF8758}" dt="2022-01-23T20:42:45.591" v="236" actId="20577"/>
          <ac:spMkLst>
            <pc:docMk/>
            <pc:sldMk cId="2220128231" sldId="302"/>
            <ac:spMk id="4" creationId="{3F772E17-78E0-430F-AC27-98B6FFBB71D0}"/>
          </ac:spMkLst>
        </pc:spChg>
        <pc:spChg chg="mod">
          <ac:chgData name="PABLO AMO TUDANCA" userId="S::pamot@educa.jcyl.es::b9a89003-e8bc-424b-aa13-cb66c98783dc" providerId="AD" clId="Web-{8FB33090-DC05-5CAA-8D3C-E398FACF8758}" dt="2022-01-23T20:38:59.407" v="219" actId="1076"/>
          <ac:spMkLst>
            <pc:docMk/>
            <pc:sldMk cId="2220128231" sldId="302"/>
            <ac:spMk id="22" creationId="{14CA22F7-1180-47C8-AE95-BB37FDB8B94C}"/>
          </ac:spMkLst>
        </pc:spChg>
        <pc:picChg chg="add mod">
          <ac:chgData name="PABLO AMO TUDANCA" userId="S::pamot@educa.jcyl.es::b9a89003-e8bc-424b-aa13-cb66c98783dc" providerId="AD" clId="Web-{8FB33090-DC05-5CAA-8D3C-E398FACF8758}" dt="2022-01-23T20:42:36.778" v="232"/>
          <ac:picMkLst>
            <pc:docMk/>
            <pc:sldMk cId="2220128231" sldId="302"/>
            <ac:picMk id="2" creationId="{DA6244A4-CB4E-41C4-AF48-CCC6461BBFD9}"/>
          </ac:picMkLst>
        </pc:picChg>
      </pc:sldChg>
    </pc:docChg>
  </pc:docChgLst>
  <pc:docChgLst>
    <pc:chgData name="HECTOR BENITO DIEZ BERZOSA" userId="S::hbdiez@educa.jcyl.es::00cc69be-b3eb-4cd7-a4f0-0603092b665a" providerId="AD" clId="Web-{FCB7827D-0E16-491C-A03D-6F7E162618A2}"/>
    <pc:docChg chg="modSld">
      <pc:chgData name="HECTOR BENITO DIEZ BERZOSA" userId="S::hbdiez@educa.jcyl.es::00cc69be-b3eb-4cd7-a4f0-0603092b665a" providerId="AD" clId="Web-{FCB7827D-0E16-491C-A03D-6F7E162618A2}" dt="2022-01-27T08:34:38.325" v="18" actId="1076"/>
      <pc:docMkLst>
        <pc:docMk/>
      </pc:docMkLst>
      <pc:sldChg chg="modSp">
        <pc:chgData name="HECTOR BENITO DIEZ BERZOSA" userId="S::hbdiez@educa.jcyl.es::00cc69be-b3eb-4cd7-a4f0-0603092b665a" providerId="AD" clId="Web-{FCB7827D-0E16-491C-A03D-6F7E162618A2}" dt="2022-01-27T08:34:38.325" v="18" actId="1076"/>
        <pc:sldMkLst>
          <pc:docMk/>
          <pc:sldMk cId="3155978101" sldId="284"/>
        </pc:sldMkLst>
        <pc:spChg chg="mod">
          <ac:chgData name="HECTOR BENITO DIEZ BERZOSA" userId="S::hbdiez@educa.jcyl.es::00cc69be-b3eb-4cd7-a4f0-0603092b665a" providerId="AD" clId="Web-{FCB7827D-0E16-491C-A03D-6F7E162618A2}" dt="2022-01-27T08:34:27.809" v="15" actId="1076"/>
          <ac:spMkLst>
            <pc:docMk/>
            <pc:sldMk cId="3155978101" sldId="284"/>
            <ac:spMk id="2" creationId="{F8378684-94EE-43BD-920A-EA5FF52F3660}"/>
          </ac:spMkLst>
        </pc:spChg>
        <pc:picChg chg="mod">
          <ac:chgData name="HECTOR BENITO DIEZ BERZOSA" userId="S::hbdiez@educa.jcyl.es::00cc69be-b3eb-4cd7-a4f0-0603092b665a" providerId="AD" clId="Web-{FCB7827D-0E16-491C-A03D-6F7E162618A2}" dt="2022-01-27T08:34:38.325" v="18" actId="1076"/>
          <ac:picMkLst>
            <pc:docMk/>
            <pc:sldMk cId="3155978101" sldId="284"/>
            <ac:picMk id="5" creationId="{46758EE8-0024-46F6-8AE8-2A897251D03E}"/>
          </ac:picMkLst>
        </pc:picChg>
      </pc:sldChg>
    </pc:docChg>
  </pc:docChgLst>
  <pc:docChgLst>
    <pc:chgData name="FERNANDO CASTAÑO HERNANDEZ" userId="S::fernando.casher.1@educa.jcyl.es::b2a651b8-f41d-4f3f-9b64-79e217430945" providerId="AD" clId="Web-{65E98A0F-F5C1-4DFB-8072-6109D2490612}"/>
    <pc:docChg chg="modSld">
      <pc:chgData name="FERNANDO CASTAÑO HERNANDEZ" userId="S::fernando.casher.1@educa.jcyl.es::b2a651b8-f41d-4f3f-9b64-79e217430945" providerId="AD" clId="Web-{65E98A0F-F5C1-4DFB-8072-6109D2490612}" dt="2022-01-17T16:50:07.808" v="131"/>
      <pc:docMkLst>
        <pc:docMk/>
      </pc:docMkLst>
      <pc:sldChg chg="addSp">
        <pc:chgData name="FERNANDO CASTAÑO HERNANDEZ" userId="S::fernando.casher.1@educa.jcyl.es::b2a651b8-f41d-4f3f-9b64-79e217430945" providerId="AD" clId="Web-{65E98A0F-F5C1-4DFB-8072-6109D2490612}" dt="2022-01-17T16:45:47.881" v="88"/>
        <pc:sldMkLst>
          <pc:docMk/>
          <pc:sldMk cId="2823488091" sldId="257"/>
        </pc:sldMkLst>
        <pc:spChg chg="add">
          <ac:chgData name="FERNANDO CASTAÑO HERNANDEZ" userId="S::fernando.casher.1@educa.jcyl.es::b2a651b8-f41d-4f3f-9b64-79e217430945" providerId="AD" clId="Web-{65E98A0F-F5C1-4DFB-8072-6109D2490612}" dt="2022-01-17T16:45:47.881" v="88"/>
          <ac:spMkLst>
            <pc:docMk/>
            <pc:sldMk cId="2823488091" sldId="257"/>
            <ac:spMk id="4" creationId="{44AC8363-8CAD-4CBA-AE18-113D5F189679}"/>
          </ac:spMkLst>
        </pc:spChg>
      </pc:sldChg>
      <pc:sldChg chg="addSp">
        <pc:chgData name="FERNANDO CASTAÑO HERNANDEZ" userId="S::fernando.casher.1@educa.jcyl.es::b2a651b8-f41d-4f3f-9b64-79e217430945" providerId="AD" clId="Web-{65E98A0F-F5C1-4DFB-8072-6109D2490612}" dt="2022-01-17T16:46:02.162" v="92"/>
        <pc:sldMkLst>
          <pc:docMk/>
          <pc:sldMk cId="2810812516" sldId="259"/>
        </pc:sldMkLst>
        <pc:spChg chg="add">
          <ac:chgData name="FERNANDO CASTAÑO HERNANDEZ" userId="S::fernando.casher.1@educa.jcyl.es::b2a651b8-f41d-4f3f-9b64-79e217430945" providerId="AD" clId="Web-{65E98A0F-F5C1-4DFB-8072-6109D2490612}" dt="2022-01-17T16:46:02.162" v="92"/>
          <ac:spMkLst>
            <pc:docMk/>
            <pc:sldMk cId="2810812516" sldId="259"/>
            <ac:spMk id="3" creationId="{F9911ED6-CB7B-43BC-915A-7322E1F4FBDD}"/>
          </ac:spMkLst>
        </pc:spChg>
      </pc:sldChg>
      <pc:sldChg chg="addSp">
        <pc:chgData name="FERNANDO CASTAÑO HERNANDEZ" userId="S::fernando.casher.1@educa.jcyl.es::b2a651b8-f41d-4f3f-9b64-79e217430945" providerId="AD" clId="Web-{65E98A0F-F5C1-4DFB-8072-6109D2490612}" dt="2022-01-17T16:46:06.069" v="93"/>
        <pc:sldMkLst>
          <pc:docMk/>
          <pc:sldMk cId="1077446708" sldId="260"/>
        </pc:sldMkLst>
        <pc:spChg chg="add">
          <ac:chgData name="FERNANDO CASTAÑO HERNANDEZ" userId="S::fernando.casher.1@educa.jcyl.es::b2a651b8-f41d-4f3f-9b64-79e217430945" providerId="AD" clId="Web-{65E98A0F-F5C1-4DFB-8072-6109D2490612}" dt="2022-01-17T16:46:06.069" v="93"/>
          <ac:spMkLst>
            <pc:docMk/>
            <pc:sldMk cId="1077446708" sldId="260"/>
            <ac:spMk id="3" creationId="{F00817BA-870C-47FE-A8FF-D8E4879DC7A5}"/>
          </ac:spMkLst>
        </pc:spChg>
      </pc:sldChg>
      <pc:sldChg chg="addSp modSp">
        <pc:chgData name="FERNANDO CASTAÑO HERNANDEZ" userId="S::fernando.casher.1@educa.jcyl.es::b2a651b8-f41d-4f3f-9b64-79e217430945" providerId="AD" clId="Web-{65E98A0F-F5C1-4DFB-8072-6109D2490612}" dt="2022-01-17T16:45:59.287" v="91" actId="1076"/>
        <pc:sldMkLst>
          <pc:docMk/>
          <pc:sldMk cId="1216014289" sldId="263"/>
        </pc:sldMkLst>
        <pc:spChg chg="mod">
          <ac:chgData name="FERNANDO CASTAÑO HERNANDEZ" userId="S::fernando.casher.1@educa.jcyl.es::b2a651b8-f41d-4f3f-9b64-79e217430945" providerId="AD" clId="Web-{65E98A0F-F5C1-4DFB-8072-6109D2490612}" dt="2022-01-17T16:45:59.287" v="91" actId="1076"/>
          <ac:spMkLst>
            <pc:docMk/>
            <pc:sldMk cId="1216014289" sldId="263"/>
            <ac:spMk id="2" creationId="{9B209176-EFCE-4F49-8935-2A2FFCAE1B45}"/>
          </ac:spMkLst>
        </pc:spChg>
        <pc:spChg chg="add">
          <ac:chgData name="FERNANDO CASTAÑO HERNANDEZ" userId="S::fernando.casher.1@educa.jcyl.es::b2a651b8-f41d-4f3f-9b64-79e217430945" providerId="AD" clId="Web-{65E98A0F-F5C1-4DFB-8072-6109D2490612}" dt="2022-01-17T16:45:53.209" v="90"/>
          <ac:spMkLst>
            <pc:docMk/>
            <pc:sldMk cId="1216014289" sldId="263"/>
            <ac:spMk id="3" creationId="{221706DF-FBEB-415A-B289-F8D6FD782E54}"/>
          </ac:spMkLst>
        </pc:spChg>
      </pc:sldChg>
      <pc:sldChg chg="addSp delSp modSp">
        <pc:chgData name="FERNANDO CASTAÑO HERNANDEZ" userId="S::fernando.casher.1@educa.jcyl.es::b2a651b8-f41d-4f3f-9b64-79e217430945" providerId="AD" clId="Web-{65E98A0F-F5C1-4DFB-8072-6109D2490612}" dt="2022-01-17T16:46:54.117" v="100"/>
        <pc:sldMkLst>
          <pc:docMk/>
          <pc:sldMk cId="927760478" sldId="264"/>
        </pc:sldMkLst>
        <pc:spChg chg="add del">
          <ac:chgData name="FERNANDO CASTAÑO HERNANDEZ" userId="S::fernando.casher.1@educa.jcyl.es::b2a651b8-f41d-4f3f-9b64-79e217430945" providerId="AD" clId="Web-{65E98A0F-F5C1-4DFB-8072-6109D2490612}" dt="2022-01-17T16:46:18.100" v="95"/>
          <ac:spMkLst>
            <pc:docMk/>
            <pc:sldMk cId="927760478" sldId="264"/>
            <ac:spMk id="16" creationId="{48CAFD0A-79BD-4E0E-8544-331AC4B798CB}"/>
          </ac:spMkLst>
        </pc:spChg>
        <pc:spChg chg="add del mod">
          <ac:chgData name="FERNANDO CASTAÑO HERNANDEZ" userId="S::fernando.casher.1@educa.jcyl.es::b2a651b8-f41d-4f3f-9b64-79e217430945" providerId="AD" clId="Web-{65E98A0F-F5C1-4DFB-8072-6109D2490612}" dt="2022-01-17T16:46:53.367" v="99"/>
          <ac:spMkLst>
            <pc:docMk/>
            <pc:sldMk cId="927760478" sldId="264"/>
            <ac:spMk id="29" creationId="{B06FDE9B-20A2-49BF-865B-F0BBF89E3607}"/>
          </ac:spMkLst>
        </pc:spChg>
        <pc:spChg chg="add">
          <ac:chgData name="FERNANDO CASTAÑO HERNANDEZ" userId="S::fernando.casher.1@educa.jcyl.es::b2a651b8-f41d-4f3f-9b64-79e217430945" providerId="AD" clId="Web-{65E98A0F-F5C1-4DFB-8072-6109D2490612}" dt="2022-01-17T16:46:54.117" v="100"/>
          <ac:spMkLst>
            <pc:docMk/>
            <pc:sldMk cId="927760478" sldId="264"/>
            <ac:spMk id="31" creationId="{7560A74F-95BF-4829-B476-4B8C1E7F309D}"/>
          </ac:spMkLst>
        </pc:spChg>
      </pc:sldChg>
      <pc:sldChg chg="addSp">
        <pc:chgData name="FERNANDO CASTAÑO HERNANDEZ" userId="S::fernando.casher.1@educa.jcyl.es::b2a651b8-f41d-4f3f-9b64-79e217430945" providerId="AD" clId="Web-{65E98A0F-F5C1-4DFB-8072-6109D2490612}" dt="2022-01-17T16:45:41.521" v="86"/>
        <pc:sldMkLst>
          <pc:docMk/>
          <pc:sldMk cId="1744048497" sldId="265"/>
        </pc:sldMkLst>
        <pc:spChg chg="add">
          <ac:chgData name="FERNANDO CASTAÑO HERNANDEZ" userId="S::fernando.casher.1@educa.jcyl.es::b2a651b8-f41d-4f3f-9b64-79e217430945" providerId="AD" clId="Web-{65E98A0F-F5C1-4DFB-8072-6109D2490612}" dt="2022-01-17T16:45:41.521" v="86"/>
          <ac:spMkLst>
            <pc:docMk/>
            <pc:sldMk cId="1744048497" sldId="265"/>
            <ac:spMk id="3" creationId="{ABB0ABA0-DC01-47C7-8A78-C177309D0DB6}"/>
          </ac:spMkLst>
        </pc:spChg>
      </pc:sldChg>
      <pc:sldChg chg="addSp">
        <pc:chgData name="FERNANDO CASTAÑO HERNANDEZ" userId="S::fernando.casher.1@educa.jcyl.es::b2a651b8-f41d-4f3f-9b64-79e217430945" providerId="AD" clId="Web-{65E98A0F-F5C1-4DFB-8072-6109D2490612}" dt="2022-01-17T16:45:45.412" v="87"/>
        <pc:sldMkLst>
          <pc:docMk/>
          <pc:sldMk cId="3622332560" sldId="266"/>
        </pc:sldMkLst>
        <pc:spChg chg="add">
          <ac:chgData name="FERNANDO CASTAÑO HERNANDEZ" userId="S::fernando.casher.1@educa.jcyl.es::b2a651b8-f41d-4f3f-9b64-79e217430945" providerId="AD" clId="Web-{65E98A0F-F5C1-4DFB-8072-6109D2490612}" dt="2022-01-17T16:45:45.412" v="87"/>
          <ac:spMkLst>
            <pc:docMk/>
            <pc:sldMk cId="3622332560" sldId="266"/>
            <ac:spMk id="6" creationId="{C090D3A5-6546-4CFD-A58A-4C09E66590EF}"/>
          </ac:spMkLst>
        </pc:spChg>
      </pc:sldChg>
      <pc:sldChg chg="addSp">
        <pc:chgData name="FERNANDO CASTAÑO HERNANDEZ" userId="S::fernando.casher.1@educa.jcyl.es::b2a651b8-f41d-4f3f-9b64-79e217430945" providerId="AD" clId="Web-{65E98A0F-F5C1-4DFB-8072-6109D2490612}" dt="2022-01-17T16:45:50.490" v="89"/>
        <pc:sldMkLst>
          <pc:docMk/>
          <pc:sldMk cId="1529951613" sldId="267"/>
        </pc:sldMkLst>
        <pc:spChg chg="add">
          <ac:chgData name="FERNANDO CASTAÑO HERNANDEZ" userId="S::fernando.casher.1@educa.jcyl.es::b2a651b8-f41d-4f3f-9b64-79e217430945" providerId="AD" clId="Web-{65E98A0F-F5C1-4DFB-8072-6109D2490612}" dt="2022-01-17T16:45:50.490" v="89"/>
          <ac:spMkLst>
            <pc:docMk/>
            <pc:sldMk cId="1529951613" sldId="267"/>
            <ac:spMk id="2" creationId="{0FBE2FEE-7BEB-4EA1-B7C0-578E2E256EE1}"/>
          </ac:spMkLst>
        </pc:spChg>
      </pc:sldChg>
      <pc:sldChg chg="addSp">
        <pc:chgData name="FERNANDO CASTAÑO HERNANDEZ" userId="S::fernando.casher.1@educa.jcyl.es::b2a651b8-f41d-4f3f-9b64-79e217430945" providerId="AD" clId="Web-{65E98A0F-F5C1-4DFB-8072-6109D2490612}" dt="2022-01-17T16:45:00.052" v="79"/>
        <pc:sldMkLst>
          <pc:docMk/>
          <pc:sldMk cId="3614971024" sldId="271"/>
        </pc:sldMkLst>
        <pc:spChg chg="add">
          <ac:chgData name="FERNANDO CASTAÑO HERNANDEZ" userId="S::fernando.casher.1@educa.jcyl.es::b2a651b8-f41d-4f3f-9b64-79e217430945" providerId="AD" clId="Web-{65E98A0F-F5C1-4DFB-8072-6109D2490612}" dt="2022-01-17T16:45:00.052" v="79"/>
          <ac:spMkLst>
            <pc:docMk/>
            <pc:sldMk cId="3614971024" sldId="271"/>
            <ac:spMk id="4" creationId="{C3DE5E91-B5D3-4A67-A9DB-F2FB6BD4DC32}"/>
          </ac:spMkLst>
        </pc:spChg>
      </pc:sldChg>
      <pc:sldChg chg="addSp">
        <pc:chgData name="FERNANDO CASTAÑO HERNANDEZ" userId="S::fernando.casher.1@educa.jcyl.es::b2a651b8-f41d-4f3f-9b64-79e217430945" providerId="AD" clId="Web-{65E98A0F-F5C1-4DFB-8072-6109D2490612}" dt="2022-01-17T16:44:56.020" v="78"/>
        <pc:sldMkLst>
          <pc:docMk/>
          <pc:sldMk cId="3266662958" sldId="272"/>
        </pc:sldMkLst>
        <pc:spChg chg="add">
          <ac:chgData name="FERNANDO CASTAÑO HERNANDEZ" userId="S::fernando.casher.1@educa.jcyl.es::b2a651b8-f41d-4f3f-9b64-79e217430945" providerId="AD" clId="Web-{65E98A0F-F5C1-4DFB-8072-6109D2490612}" dt="2022-01-17T16:44:56.020" v="78"/>
          <ac:spMkLst>
            <pc:docMk/>
            <pc:sldMk cId="3266662958" sldId="272"/>
            <ac:spMk id="5" creationId="{508D7C38-9CB0-4609-A0D3-65D5351AF051}"/>
          </ac:spMkLst>
        </pc:spChg>
      </pc:sldChg>
      <pc:sldChg chg="addSp delSp modSp">
        <pc:chgData name="FERNANDO CASTAÑO HERNANDEZ" userId="S::fernando.casher.1@educa.jcyl.es::b2a651b8-f41d-4f3f-9b64-79e217430945" providerId="AD" clId="Web-{65E98A0F-F5C1-4DFB-8072-6109D2490612}" dt="2022-01-17T16:47:19.195" v="104"/>
        <pc:sldMkLst>
          <pc:docMk/>
          <pc:sldMk cId="2555871949" sldId="273"/>
        </pc:sldMkLst>
        <pc:spChg chg="add mod">
          <ac:chgData name="FERNANDO CASTAÑO HERNANDEZ" userId="S::fernando.casher.1@educa.jcyl.es::b2a651b8-f41d-4f3f-9b64-79e217430945" providerId="AD" clId="Web-{65E98A0F-F5C1-4DFB-8072-6109D2490612}" dt="2022-01-17T16:44:49.067" v="77" actId="20577"/>
          <ac:spMkLst>
            <pc:docMk/>
            <pc:sldMk cId="2555871949" sldId="273"/>
            <ac:spMk id="15" creationId="{F7735B69-CDEC-4837-ABA8-220AAEC0859B}"/>
          </ac:spMkLst>
        </pc:spChg>
        <pc:picChg chg="add del mod">
          <ac:chgData name="FERNANDO CASTAÑO HERNANDEZ" userId="S::fernando.casher.1@educa.jcyl.es::b2a651b8-f41d-4f3f-9b64-79e217430945" providerId="AD" clId="Web-{65E98A0F-F5C1-4DFB-8072-6109D2490612}" dt="2022-01-17T16:47:19.195" v="104"/>
          <ac:picMkLst>
            <pc:docMk/>
            <pc:sldMk cId="2555871949" sldId="273"/>
            <ac:picMk id="2" creationId="{DC339F79-DDFA-4536-80C3-1502CA0C4181}"/>
          </ac:picMkLst>
        </pc:picChg>
      </pc:sldChg>
      <pc:sldChg chg="addSp delSp modSp">
        <pc:chgData name="FERNANDO CASTAÑO HERNANDEZ" userId="S::fernando.casher.1@educa.jcyl.es::b2a651b8-f41d-4f3f-9b64-79e217430945" providerId="AD" clId="Web-{65E98A0F-F5C1-4DFB-8072-6109D2490612}" dt="2022-01-17T16:50:07.808" v="131"/>
        <pc:sldMkLst>
          <pc:docMk/>
          <pc:sldMk cId="710998204" sldId="275"/>
        </pc:sldMkLst>
        <pc:spChg chg="add del mod">
          <ac:chgData name="FERNANDO CASTAÑO HERNANDEZ" userId="S::fernando.casher.1@educa.jcyl.es::b2a651b8-f41d-4f3f-9b64-79e217430945" providerId="AD" clId="Web-{65E98A0F-F5C1-4DFB-8072-6109D2490612}" dt="2022-01-17T16:50:07.136" v="130"/>
          <ac:spMkLst>
            <pc:docMk/>
            <pc:sldMk cId="710998204" sldId="275"/>
            <ac:spMk id="2" creationId="{F6B69EC0-2637-4A4F-9CBD-29865CD2A431}"/>
          </ac:spMkLst>
        </pc:spChg>
        <pc:spChg chg="add">
          <ac:chgData name="FERNANDO CASTAÑO HERNANDEZ" userId="S::fernando.casher.1@educa.jcyl.es::b2a651b8-f41d-4f3f-9b64-79e217430945" providerId="AD" clId="Web-{65E98A0F-F5C1-4DFB-8072-6109D2490612}" dt="2022-01-17T16:50:07.808" v="131"/>
          <ac:spMkLst>
            <pc:docMk/>
            <pc:sldMk cId="710998204" sldId="275"/>
            <ac:spMk id="4" creationId="{CDA90D83-9305-4033-B27F-1FA873133AC6}"/>
          </ac:spMkLst>
        </pc:spChg>
        <pc:grpChg chg="del">
          <ac:chgData name="FERNANDO CASTAÑO HERNANDEZ" userId="S::fernando.casher.1@educa.jcyl.es::b2a651b8-f41d-4f3f-9b64-79e217430945" providerId="AD" clId="Web-{65E98A0F-F5C1-4DFB-8072-6109D2490612}" dt="2022-01-17T16:49:17.213" v="119"/>
          <ac:grpSpMkLst>
            <pc:docMk/>
            <pc:sldMk cId="710998204" sldId="275"/>
            <ac:grpSpMk id="27" creationId="{0BC9EC33-6A77-4B41-92DC-4645A7349CBC}"/>
          </ac:grpSpMkLst>
        </pc:grpChg>
        <pc:picChg chg="add">
          <ac:chgData name="FERNANDO CASTAÑO HERNANDEZ" userId="S::fernando.casher.1@educa.jcyl.es::b2a651b8-f41d-4f3f-9b64-79e217430945" providerId="AD" clId="Web-{65E98A0F-F5C1-4DFB-8072-6109D2490612}" dt="2022-01-17T16:49:18.026" v="120"/>
          <ac:picMkLst>
            <pc:docMk/>
            <pc:sldMk cId="710998204" sldId="275"/>
            <ac:picMk id="3" creationId="{9DE62E25-EC1C-42D1-BE7D-BA2FEC06FDCD}"/>
          </ac:picMkLst>
        </pc:picChg>
      </pc:sldChg>
      <pc:sldChg chg="addSp delSp">
        <pc:chgData name="FERNANDO CASTAÑO HERNANDEZ" userId="S::fernando.casher.1@educa.jcyl.es::b2a651b8-f41d-4f3f-9b64-79e217430945" providerId="AD" clId="Web-{65E98A0F-F5C1-4DFB-8072-6109D2490612}" dt="2022-01-17T16:49:57.886" v="128"/>
        <pc:sldMkLst>
          <pc:docMk/>
          <pc:sldMk cId="2972493572" sldId="276"/>
        </pc:sldMkLst>
        <pc:spChg chg="add del">
          <ac:chgData name="FERNANDO CASTAÑO HERNANDEZ" userId="S::fernando.casher.1@educa.jcyl.es::b2a651b8-f41d-4f3f-9b64-79e217430945" providerId="AD" clId="Web-{65E98A0F-F5C1-4DFB-8072-6109D2490612}" dt="2022-01-17T16:49:57.230" v="127"/>
          <ac:spMkLst>
            <pc:docMk/>
            <pc:sldMk cId="2972493572" sldId="276"/>
            <ac:spMk id="2" creationId="{A4B7DFE9-BE26-4054-8573-BD21A67E9ACD}"/>
          </ac:spMkLst>
        </pc:spChg>
        <pc:spChg chg="add">
          <ac:chgData name="FERNANDO CASTAÑO HERNANDEZ" userId="S::fernando.casher.1@educa.jcyl.es::b2a651b8-f41d-4f3f-9b64-79e217430945" providerId="AD" clId="Web-{65E98A0F-F5C1-4DFB-8072-6109D2490612}" dt="2022-01-17T16:49:57.886" v="128"/>
          <ac:spMkLst>
            <pc:docMk/>
            <pc:sldMk cId="2972493572" sldId="276"/>
            <ac:spMk id="4" creationId="{0BFA9555-0A23-42E3-B602-45DAFA1C91AA}"/>
          </ac:spMkLst>
        </pc:spChg>
        <pc:grpChg chg="del">
          <ac:chgData name="FERNANDO CASTAÑO HERNANDEZ" userId="S::fernando.casher.1@educa.jcyl.es::b2a651b8-f41d-4f3f-9b64-79e217430945" providerId="AD" clId="Web-{65E98A0F-F5C1-4DFB-8072-6109D2490612}" dt="2022-01-17T16:49:10.682" v="117"/>
          <ac:grpSpMkLst>
            <pc:docMk/>
            <pc:sldMk cId="2972493572" sldId="276"/>
            <ac:grpSpMk id="27" creationId="{0BC9EC33-6A77-4B41-92DC-4645A7349CBC}"/>
          </ac:grpSpMkLst>
        </pc:grpChg>
        <pc:picChg chg="add">
          <ac:chgData name="FERNANDO CASTAÑO HERNANDEZ" userId="S::fernando.casher.1@educa.jcyl.es::b2a651b8-f41d-4f3f-9b64-79e217430945" providerId="AD" clId="Web-{65E98A0F-F5C1-4DFB-8072-6109D2490612}" dt="2022-01-17T16:49:11.526" v="118"/>
          <ac:picMkLst>
            <pc:docMk/>
            <pc:sldMk cId="2972493572" sldId="276"/>
            <ac:picMk id="3" creationId="{A9AF819E-3140-4872-AE6B-6EECAFB15198}"/>
          </ac:picMkLst>
        </pc:picChg>
      </pc:sldChg>
      <pc:sldChg chg="addSp delSp">
        <pc:chgData name="FERNANDO CASTAÑO HERNANDEZ" userId="S::fernando.casher.1@educa.jcyl.es::b2a651b8-f41d-4f3f-9b64-79e217430945" providerId="AD" clId="Web-{65E98A0F-F5C1-4DFB-8072-6109D2490612}" dt="2022-01-17T16:49:52.355" v="126"/>
        <pc:sldMkLst>
          <pc:docMk/>
          <pc:sldMk cId="2958299454" sldId="277"/>
        </pc:sldMkLst>
        <pc:spChg chg="add del">
          <ac:chgData name="FERNANDO CASTAÑO HERNANDEZ" userId="S::fernando.casher.1@educa.jcyl.es::b2a651b8-f41d-4f3f-9b64-79e217430945" providerId="AD" clId="Web-{65E98A0F-F5C1-4DFB-8072-6109D2490612}" dt="2022-01-17T16:49:51.526" v="125"/>
          <ac:spMkLst>
            <pc:docMk/>
            <pc:sldMk cId="2958299454" sldId="277"/>
            <ac:spMk id="2" creationId="{347CEB88-C800-4828-B832-7A2785DFD4B8}"/>
          </ac:spMkLst>
        </pc:spChg>
        <pc:spChg chg="add">
          <ac:chgData name="FERNANDO CASTAÑO HERNANDEZ" userId="S::fernando.casher.1@educa.jcyl.es::b2a651b8-f41d-4f3f-9b64-79e217430945" providerId="AD" clId="Web-{65E98A0F-F5C1-4DFB-8072-6109D2490612}" dt="2022-01-17T16:49:52.355" v="126"/>
          <ac:spMkLst>
            <pc:docMk/>
            <pc:sldMk cId="2958299454" sldId="277"/>
            <ac:spMk id="7" creationId="{568048F4-C7FD-4B45-B043-AAC061A4DE4A}"/>
          </ac:spMkLst>
        </pc:spChg>
        <pc:grpChg chg="del">
          <ac:chgData name="FERNANDO CASTAÑO HERNANDEZ" userId="S::fernando.casher.1@educa.jcyl.es::b2a651b8-f41d-4f3f-9b64-79e217430945" providerId="AD" clId="Web-{65E98A0F-F5C1-4DFB-8072-6109D2490612}" dt="2022-01-17T16:49:03.104" v="115"/>
          <ac:grpSpMkLst>
            <pc:docMk/>
            <pc:sldMk cId="2958299454" sldId="277"/>
            <ac:grpSpMk id="27" creationId="{0BC9EC33-6A77-4B41-92DC-4645A7349CBC}"/>
          </ac:grpSpMkLst>
        </pc:grpChg>
        <pc:picChg chg="add">
          <ac:chgData name="FERNANDO CASTAÑO HERNANDEZ" userId="S::fernando.casher.1@educa.jcyl.es::b2a651b8-f41d-4f3f-9b64-79e217430945" providerId="AD" clId="Web-{65E98A0F-F5C1-4DFB-8072-6109D2490612}" dt="2022-01-17T16:49:03.947" v="116"/>
          <ac:picMkLst>
            <pc:docMk/>
            <pc:sldMk cId="2958299454" sldId="277"/>
            <ac:picMk id="5" creationId="{3900BEE9-F76B-40FE-B9D4-E12E50A5BC07}"/>
          </ac:picMkLst>
        </pc:picChg>
      </pc:sldChg>
      <pc:sldChg chg="addSp delSp">
        <pc:chgData name="FERNANDO CASTAÑO HERNANDEZ" userId="S::fernando.casher.1@educa.jcyl.es::b2a651b8-f41d-4f3f-9b64-79e217430945" providerId="AD" clId="Web-{65E98A0F-F5C1-4DFB-8072-6109D2490612}" dt="2022-01-17T16:49:44.776" v="124"/>
        <pc:sldMkLst>
          <pc:docMk/>
          <pc:sldMk cId="1545261078" sldId="278"/>
        </pc:sldMkLst>
        <pc:spChg chg="add del">
          <ac:chgData name="FERNANDO CASTAÑO HERNANDEZ" userId="S::fernando.casher.1@educa.jcyl.es::b2a651b8-f41d-4f3f-9b64-79e217430945" providerId="AD" clId="Web-{65E98A0F-F5C1-4DFB-8072-6109D2490612}" dt="2022-01-17T16:49:44.011" v="123"/>
          <ac:spMkLst>
            <pc:docMk/>
            <pc:sldMk cId="1545261078" sldId="278"/>
            <ac:spMk id="2" creationId="{EFED45D8-FB4B-4DD5-BE84-0C87673BCEB5}"/>
          </ac:spMkLst>
        </pc:spChg>
        <pc:spChg chg="add">
          <ac:chgData name="FERNANDO CASTAÑO HERNANDEZ" userId="S::fernando.casher.1@educa.jcyl.es::b2a651b8-f41d-4f3f-9b64-79e217430945" providerId="AD" clId="Web-{65E98A0F-F5C1-4DFB-8072-6109D2490612}" dt="2022-01-17T16:48:41.822" v="112"/>
          <ac:spMkLst>
            <pc:docMk/>
            <pc:sldMk cId="1545261078" sldId="278"/>
            <ac:spMk id="3" creationId="{127B4241-216B-426F-9C6D-50E1C58940F0}"/>
          </ac:spMkLst>
        </pc:spChg>
        <pc:spChg chg="add">
          <ac:chgData name="FERNANDO CASTAÑO HERNANDEZ" userId="S::fernando.casher.1@educa.jcyl.es::b2a651b8-f41d-4f3f-9b64-79e217430945" providerId="AD" clId="Web-{65E98A0F-F5C1-4DFB-8072-6109D2490612}" dt="2022-01-17T16:49:44.776" v="124"/>
          <ac:spMkLst>
            <pc:docMk/>
            <pc:sldMk cId="1545261078" sldId="278"/>
            <ac:spMk id="5" creationId="{05C4EB0B-6ED7-48B4-A5C2-7253B9E1C86E}"/>
          </ac:spMkLst>
        </pc:spChg>
        <pc:grpChg chg="del">
          <ac:chgData name="FERNANDO CASTAÑO HERNANDEZ" userId="S::fernando.casher.1@educa.jcyl.es::b2a651b8-f41d-4f3f-9b64-79e217430945" providerId="AD" clId="Web-{65E98A0F-F5C1-4DFB-8072-6109D2490612}" dt="2022-01-17T16:48:50.713" v="113"/>
          <ac:grpSpMkLst>
            <pc:docMk/>
            <pc:sldMk cId="1545261078" sldId="278"/>
            <ac:grpSpMk id="27" creationId="{0BC9EC33-6A77-4B41-92DC-4645A7349CBC}"/>
          </ac:grpSpMkLst>
        </pc:grpChg>
        <pc:picChg chg="add">
          <ac:chgData name="FERNANDO CASTAÑO HERNANDEZ" userId="S::fernando.casher.1@educa.jcyl.es::b2a651b8-f41d-4f3f-9b64-79e217430945" providerId="AD" clId="Web-{65E98A0F-F5C1-4DFB-8072-6109D2490612}" dt="2022-01-17T16:48:51.806" v="114"/>
          <ac:picMkLst>
            <pc:docMk/>
            <pc:sldMk cId="1545261078" sldId="278"/>
            <ac:picMk id="4" creationId="{E089D7C7-64F8-4FE1-B547-6762FCF2763B}"/>
          </ac:picMkLst>
        </pc:picChg>
      </pc:sldChg>
      <pc:sldChg chg="addSp delSp">
        <pc:chgData name="FERNANDO CASTAÑO HERNANDEZ" userId="S::fernando.casher.1@educa.jcyl.es::b2a651b8-f41d-4f3f-9b64-79e217430945" providerId="AD" clId="Web-{65E98A0F-F5C1-4DFB-8072-6109D2490612}" dt="2022-01-17T16:49:38.167" v="122"/>
        <pc:sldMkLst>
          <pc:docMk/>
          <pc:sldMk cId="4051619295" sldId="279"/>
        </pc:sldMkLst>
        <pc:spChg chg="add del">
          <ac:chgData name="FERNANDO CASTAÑO HERNANDEZ" userId="S::fernando.casher.1@educa.jcyl.es::b2a651b8-f41d-4f3f-9b64-79e217430945" providerId="AD" clId="Web-{65E98A0F-F5C1-4DFB-8072-6109D2490612}" dt="2022-01-17T16:49:37.401" v="121"/>
          <ac:spMkLst>
            <pc:docMk/>
            <pc:sldMk cId="4051619295" sldId="279"/>
            <ac:spMk id="3" creationId="{31FCAAB3-858C-447E-8D93-59EAA35CF61B}"/>
          </ac:spMkLst>
        </pc:spChg>
        <pc:spChg chg="add">
          <ac:chgData name="FERNANDO CASTAÑO HERNANDEZ" userId="S::fernando.casher.1@educa.jcyl.es::b2a651b8-f41d-4f3f-9b64-79e217430945" providerId="AD" clId="Web-{65E98A0F-F5C1-4DFB-8072-6109D2490612}" dt="2022-01-17T16:49:38.167" v="122"/>
          <ac:spMkLst>
            <pc:docMk/>
            <pc:sldMk cId="4051619295" sldId="279"/>
            <ac:spMk id="5" creationId="{DB522EDD-A2E9-442A-A232-6DC245D648A6}"/>
          </ac:spMkLst>
        </pc:spChg>
        <pc:grpChg chg="del">
          <ac:chgData name="FERNANDO CASTAÑO HERNANDEZ" userId="S::fernando.casher.1@educa.jcyl.es::b2a651b8-f41d-4f3f-9b64-79e217430945" providerId="AD" clId="Web-{65E98A0F-F5C1-4DFB-8072-6109D2490612}" dt="2022-01-17T16:48:25.681" v="110"/>
          <ac:grpSpMkLst>
            <pc:docMk/>
            <pc:sldMk cId="4051619295" sldId="279"/>
            <ac:grpSpMk id="27" creationId="{0BC9EC33-6A77-4B41-92DC-4645A7349CBC}"/>
          </ac:grpSpMkLst>
        </pc:grpChg>
        <pc:picChg chg="add">
          <ac:chgData name="FERNANDO CASTAÑO HERNANDEZ" userId="S::fernando.casher.1@educa.jcyl.es::b2a651b8-f41d-4f3f-9b64-79e217430945" providerId="AD" clId="Web-{65E98A0F-F5C1-4DFB-8072-6109D2490612}" dt="2022-01-17T16:48:31.369" v="111"/>
          <ac:picMkLst>
            <pc:docMk/>
            <pc:sldMk cId="4051619295" sldId="279"/>
            <ac:picMk id="4" creationId="{9989036F-DAFC-4B00-8778-C10A884006D8}"/>
          </ac:picMkLst>
        </pc:picChg>
      </pc:sldChg>
      <pc:sldChg chg="addSp delSp">
        <pc:chgData name="FERNANDO CASTAÑO HERNANDEZ" userId="S::fernando.casher.1@educa.jcyl.es::b2a651b8-f41d-4f3f-9b64-79e217430945" providerId="AD" clId="Web-{65E98A0F-F5C1-4DFB-8072-6109D2490612}" dt="2022-01-17T16:48:18.103" v="109"/>
        <pc:sldMkLst>
          <pc:docMk/>
          <pc:sldMk cId="66886269" sldId="280"/>
        </pc:sldMkLst>
        <pc:spChg chg="add del">
          <ac:chgData name="FERNANDO CASTAÑO HERNANDEZ" userId="S::fernando.casher.1@educa.jcyl.es::b2a651b8-f41d-4f3f-9b64-79e217430945" providerId="AD" clId="Web-{65E98A0F-F5C1-4DFB-8072-6109D2490612}" dt="2022-01-17T16:48:00.274" v="108"/>
          <ac:spMkLst>
            <pc:docMk/>
            <pc:sldMk cId="66886269" sldId="280"/>
            <ac:spMk id="3" creationId="{204ED2EF-7117-457E-9E23-B08738A96262}"/>
          </ac:spMkLst>
        </pc:spChg>
        <pc:spChg chg="add">
          <ac:chgData name="FERNANDO CASTAÑO HERNANDEZ" userId="S::fernando.casher.1@educa.jcyl.es::b2a651b8-f41d-4f3f-9b64-79e217430945" providerId="AD" clId="Web-{65E98A0F-F5C1-4DFB-8072-6109D2490612}" dt="2022-01-17T16:48:18.103" v="109"/>
          <ac:spMkLst>
            <pc:docMk/>
            <pc:sldMk cId="66886269" sldId="280"/>
            <ac:spMk id="5" creationId="{1DA41D48-BC1A-4022-B8CC-C9795B2C1964}"/>
          </ac:spMkLst>
        </pc:spChg>
        <pc:grpChg chg="del">
          <ac:chgData name="FERNANDO CASTAÑO HERNANDEZ" userId="S::fernando.casher.1@educa.jcyl.es::b2a651b8-f41d-4f3f-9b64-79e217430945" providerId="AD" clId="Web-{65E98A0F-F5C1-4DFB-8072-6109D2490612}" dt="2022-01-17T16:47:38.289" v="106"/>
          <ac:grpSpMkLst>
            <pc:docMk/>
            <pc:sldMk cId="66886269" sldId="280"/>
            <ac:grpSpMk id="27" creationId="{0BC9EC33-6A77-4B41-92DC-4645A7349CBC}"/>
          </ac:grpSpMkLst>
        </pc:grpChg>
        <pc:picChg chg="add">
          <ac:chgData name="FERNANDO CASTAÑO HERNANDEZ" userId="S::fernando.casher.1@educa.jcyl.es::b2a651b8-f41d-4f3f-9b64-79e217430945" providerId="AD" clId="Web-{65E98A0F-F5C1-4DFB-8072-6109D2490612}" dt="2022-01-17T16:47:39.539" v="107"/>
          <ac:picMkLst>
            <pc:docMk/>
            <pc:sldMk cId="66886269" sldId="280"/>
            <ac:picMk id="4" creationId="{C83A16B3-D52F-4415-84D3-97006E3B2499}"/>
          </ac:picMkLst>
        </pc:picChg>
        <pc:picChg chg="del">
          <ac:chgData name="FERNANDO CASTAÑO HERNANDEZ" userId="S::fernando.casher.1@educa.jcyl.es::b2a651b8-f41d-4f3f-9b64-79e217430945" providerId="AD" clId="Web-{65E98A0F-F5C1-4DFB-8072-6109D2490612}" dt="2022-01-17T16:47:34.196" v="105"/>
          <ac:picMkLst>
            <pc:docMk/>
            <pc:sldMk cId="66886269" sldId="280"/>
            <ac:picMk id="30" creationId="{66E7F477-ED59-4E85-A5EA-B8D2AD8AEE23}"/>
          </ac:picMkLst>
        </pc:picChg>
      </pc:sldChg>
    </pc:docChg>
  </pc:docChgLst>
  <pc:docChgLst>
    <pc:chgData name="PABLO AMO TUDANCA" userId="S::pamot@educa.jcyl.es::b9a89003-e8bc-424b-aa13-cb66c98783dc" providerId="AD" clId="Web-{BD471761-A036-F820-CCB7-0344765BBDE7}"/>
    <pc:docChg chg="addSld modSld sldOrd">
      <pc:chgData name="PABLO AMO TUDANCA" userId="S::pamot@educa.jcyl.es::b9a89003-e8bc-424b-aa13-cb66c98783dc" providerId="AD" clId="Web-{BD471761-A036-F820-CCB7-0344765BBDE7}" dt="2022-01-13T11:02:55.105" v="223" actId="1076"/>
      <pc:docMkLst>
        <pc:docMk/>
      </pc:docMkLst>
      <pc:sldChg chg="addSp modSp ord">
        <pc:chgData name="PABLO AMO TUDANCA" userId="S::pamot@educa.jcyl.es::b9a89003-e8bc-424b-aa13-cb66c98783dc" providerId="AD" clId="Web-{BD471761-A036-F820-CCB7-0344765BBDE7}" dt="2022-01-13T10:52:31.465" v="67"/>
        <pc:sldMkLst>
          <pc:docMk/>
          <pc:sldMk cId="2823488091" sldId="257"/>
        </pc:sldMkLst>
        <pc:spChg chg="add mod">
          <ac:chgData name="PABLO AMO TUDANCA" userId="S::pamot@educa.jcyl.es::b9a89003-e8bc-424b-aa13-cb66c98783dc" providerId="AD" clId="Web-{BD471761-A036-F820-CCB7-0344765BBDE7}" dt="2022-01-13T10:51:11.697" v="22" actId="20577"/>
          <ac:spMkLst>
            <pc:docMk/>
            <pc:sldMk cId="2823488091" sldId="257"/>
            <ac:spMk id="2" creationId="{9B209176-EFCE-4F49-8935-2A2FFCAE1B45}"/>
          </ac:spMkLst>
        </pc:spChg>
      </pc:sldChg>
      <pc:sldChg chg="addSp modSp add replId">
        <pc:chgData name="PABLO AMO TUDANCA" userId="S::pamot@educa.jcyl.es::b9a89003-e8bc-424b-aa13-cb66c98783dc" providerId="AD" clId="Web-{BD471761-A036-F820-CCB7-0344765BBDE7}" dt="2022-01-13T10:52:52.512" v="83" actId="20577"/>
        <pc:sldMkLst>
          <pc:docMk/>
          <pc:sldMk cId="4092849676" sldId="258"/>
        </pc:sldMkLst>
        <pc:spChg chg="add mod">
          <ac:chgData name="PABLO AMO TUDANCA" userId="S::pamot@educa.jcyl.es::b9a89003-e8bc-424b-aa13-cb66c98783dc" providerId="AD" clId="Web-{BD471761-A036-F820-CCB7-0344765BBDE7}" dt="2022-01-13T10:52:52.512" v="83" actId="20577"/>
          <ac:spMkLst>
            <pc:docMk/>
            <pc:sldMk cId="4092849676" sldId="258"/>
            <ac:spMk id="2" creationId="{2ECBDE13-0271-4F65-8F4D-619C74874121}"/>
          </ac:spMkLst>
        </pc:spChg>
      </pc:sldChg>
      <pc:sldChg chg="addSp modSp add replId">
        <pc:chgData name="PABLO AMO TUDANCA" userId="S::pamot@educa.jcyl.es::b9a89003-e8bc-424b-aa13-cb66c98783dc" providerId="AD" clId="Web-{BD471761-A036-F820-CCB7-0344765BBDE7}" dt="2022-01-13T10:52:01.839" v="56" actId="20577"/>
        <pc:sldMkLst>
          <pc:docMk/>
          <pc:sldMk cId="2810812516" sldId="259"/>
        </pc:sldMkLst>
        <pc:spChg chg="add mod">
          <ac:chgData name="PABLO AMO TUDANCA" userId="S::pamot@educa.jcyl.es::b9a89003-e8bc-424b-aa13-cb66c98783dc" providerId="AD" clId="Web-{BD471761-A036-F820-CCB7-0344765BBDE7}" dt="2022-01-13T10:51:34.135" v="41" actId="20577"/>
          <ac:spMkLst>
            <pc:docMk/>
            <pc:sldMk cId="2810812516" sldId="259"/>
            <ac:spMk id="2" creationId="{F52103A3-9E3C-4B17-BFD2-1DC0941B8494}"/>
          </ac:spMkLst>
        </pc:spChg>
        <pc:spChg chg="add mod">
          <ac:chgData name="PABLO AMO TUDANCA" userId="S::pamot@educa.jcyl.es::b9a89003-e8bc-424b-aa13-cb66c98783dc" providerId="AD" clId="Web-{BD471761-A036-F820-CCB7-0344765BBDE7}" dt="2022-01-13T10:52:01.839" v="56" actId="20577"/>
          <ac:spMkLst>
            <pc:docMk/>
            <pc:sldMk cId="2810812516" sldId="259"/>
            <ac:spMk id="4" creationId="{32AA7303-B0FB-4F78-8C69-A029760E8AF7}"/>
          </ac:spMkLst>
        </pc:spChg>
      </pc:sldChg>
      <pc:sldChg chg="delSp modSp add replId">
        <pc:chgData name="PABLO AMO TUDANCA" userId="S::pamot@educa.jcyl.es::b9a89003-e8bc-424b-aa13-cb66c98783dc" providerId="AD" clId="Web-{BD471761-A036-F820-CCB7-0344765BBDE7}" dt="2022-01-13T10:58:49.943" v="193" actId="14100"/>
        <pc:sldMkLst>
          <pc:docMk/>
          <pc:sldMk cId="1077446708" sldId="260"/>
        </pc:sldMkLst>
        <pc:spChg chg="mod">
          <ac:chgData name="PABLO AMO TUDANCA" userId="S::pamot@educa.jcyl.es::b9a89003-e8bc-424b-aa13-cb66c98783dc" providerId="AD" clId="Web-{BD471761-A036-F820-CCB7-0344765BBDE7}" dt="2022-01-13T10:58:49.943" v="193" actId="14100"/>
          <ac:spMkLst>
            <pc:docMk/>
            <pc:sldMk cId="1077446708" sldId="260"/>
            <ac:spMk id="2" creationId="{F52103A3-9E3C-4B17-BFD2-1DC0941B8494}"/>
          </ac:spMkLst>
        </pc:spChg>
        <pc:spChg chg="del mod">
          <ac:chgData name="PABLO AMO TUDANCA" userId="S::pamot@educa.jcyl.es::b9a89003-e8bc-424b-aa13-cb66c98783dc" providerId="AD" clId="Web-{BD471761-A036-F820-CCB7-0344765BBDE7}" dt="2022-01-13T10:52:27.152" v="66"/>
          <ac:spMkLst>
            <pc:docMk/>
            <pc:sldMk cId="1077446708" sldId="260"/>
            <ac:spMk id="4" creationId="{32AA7303-B0FB-4F78-8C69-A029760E8AF7}"/>
          </ac:spMkLst>
        </pc:spChg>
      </pc:sldChg>
      <pc:sldChg chg="modSp add replId">
        <pc:chgData name="PABLO AMO TUDANCA" userId="S::pamot@educa.jcyl.es::b9a89003-e8bc-424b-aa13-cb66c98783dc" providerId="AD" clId="Web-{BD471761-A036-F820-CCB7-0344765BBDE7}" dt="2022-01-13T10:53:10.700" v="89" actId="20577"/>
        <pc:sldMkLst>
          <pc:docMk/>
          <pc:sldMk cId="2440776556" sldId="261"/>
        </pc:sldMkLst>
        <pc:spChg chg="mod">
          <ac:chgData name="PABLO AMO TUDANCA" userId="S::pamot@educa.jcyl.es::b9a89003-e8bc-424b-aa13-cb66c98783dc" providerId="AD" clId="Web-{BD471761-A036-F820-CCB7-0344765BBDE7}" dt="2022-01-13T10:53:10.700" v="89" actId="20577"/>
          <ac:spMkLst>
            <pc:docMk/>
            <pc:sldMk cId="2440776556" sldId="261"/>
            <ac:spMk id="2" creationId="{2ECBDE13-0271-4F65-8F4D-619C74874121}"/>
          </ac:spMkLst>
        </pc:spChg>
      </pc:sldChg>
      <pc:sldChg chg="addSp modSp add replId">
        <pc:chgData name="PABLO AMO TUDANCA" userId="S::pamot@educa.jcyl.es::b9a89003-e8bc-424b-aa13-cb66c98783dc" providerId="AD" clId="Web-{BD471761-A036-F820-CCB7-0344765BBDE7}" dt="2022-01-13T11:00:55.758" v="203" actId="1076"/>
        <pc:sldMkLst>
          <pc:docMk/>
          <pc:sldMk cId="3101767334" sldId="262"/>
        </pc:sldMkLst>
        <pc:spChg chg="mod">
          <ac:chgData name="PABLO AMO TUDANCA" userId="S::pamot@educa.jcyl.es::b9a89003-e8bc-424b-aa13-cb66c98783dc" providerId="AD" clId="Web-{BD471761-A036-F820-CCB7-0344765BBDE7}" dt="2022-01-13T10:53:48.420" v="101" actId="20577"/>
          <ac:spMkLst>
            <pc:docMk/>
            <pc:sldMk cId="3101767334" sldId="262"/>
            <ac:spMk id="2" creationId="{2ECBDE13-0271-4F65-8F4D-619C74874121}"/>
          </ac:spMkLst>
        </pc:spChg>
        <pc:spChg chg="add mod">
          <ac:chgData name="PABLO AMO TUDANCA" userId="S::pamot@educa.jcyl.es::b9a89003-e8bc-424b-aa13-cb66c98783dc" providerId="AD" clId="Web-{BD471761-A036-F820-CCB7-0344765BBDE7}" dt="2022-01-13T11:00:40.055" v="199" actId="1076"/>
          <ac:spMkLst>
            <pc:docMk/>
            <pc:sldMk cId="3101767334" sldId="262"/>
            <ac:spMk id="3" creationId="{4BB886F3-95FB-4920-8E74-AE90432AC241}"/>
          </ac:spMkLst>
        </pc:spChg>
        <pc:spChg chg="add mod">
          <ac:chgData name="PABLO AMO TUDANCA" userId="S::pamot@educa.jcyl.es::b9a89003-e8bc-424b-aa13-cb66c98783dc" providerId="AD" clId="Web-{BD471761-A036-F820-CCB7-0344765BBDE7}" dt="2022-01-13T11:00:43.148" v="200" actId="14100"/>
          <ac:spMkLst>
            <pc:docMk/>
            <pc:sldMk cId="3101767334" sldId="262"/>
            <ac:spMk id="4" creationId="{E92A2975-609A-4410-BCB7-2575F3A59D69}"/>
          </ac:spMkLst>
        </pc:spChg>
        <pc:spChg chg="add mod">
          <ac:chgData name="PABLO AMO TUDANCA" userId="S::pamot@educa.jcyl.es::b9a89003-e8bc-424b-aa13-cb66c98783dc" providerId="AD" clId="Web-{BD471761-A036-F820-CCB7-0344765BBDE7}" dt="2022-01-13T11:00:55.758" v="203" actId="1076"/>
          <ac:spMkLst>
            <pc:docMk/>
            <pc:sldMk cId="3101767334" sldId="262"/>
            <ac:spMk id="5" creationId="{339CD2C4-F1C9-4C97-8D25-77BB0FD62621}"/>
          </ac:spMkLst>
        </pc:spChg>
      </pc:sldChg>
      <pc:sldChg chg="addSp delSp modSp add replId">
        <pc:chgData name="PABLO AMO TUDANCA" userId="S::pamot@educa.jcyl.es::b9a89003-e8bc-424b-aa13-cb66c98783dc" providerId="AD" clId="Web-{BD471761-A036-F820-CCB7-0344765BBDE7}" dt="2022-01-13T10:57:13.081" v="128" actId="1076"/>
        <pc:sldMkLst>
          <pc:docMk/>
          <pc:sldMk cId="1216014289" sldId="263"/>
        </pc:sldMkLst>
        <pc:spChg chg="mod">
          <ac:chgData name="PABLO AMO TUDANCA" userId="S::pamot@educa.jcyl.es::b9a89003-e8bc-424b-aa13-cb66c98783dc" providerId="AD" clId="Web-{BD471761-A036-F820-CCB7-0344765BBDE7}" dt="2022-01-13T10:54:03.607" v="115" actId="20577"/>
          <ac:spMkLst>
            <pc:docMk/>
            <pc:sldMk cId="1216014289" sldId="263"/>
            <ac:spMk id="2" creationId="{9B209176-EFCE-4F49-8935-2A2FFCAE1B45}"/>
          </ac:spMkLst>
        </pc:spChg>
        <pc:spChg chg="add del mod">
          <ac:chgData name="PABLO AMO TUDANCA" userId="S::pamot@educa.jcyl.es::b9a89003-e8bc-424b-aa13-cb66c98783dc" providerId="AD" clId="Web-{BD471761-A036-F820-CCB7-0344765BBDE7}" dt="2022-01-13T10:56:00.142" v="121"/>
          <ac:spMkLst>
            <pc:docMk/>
            <pc:sldMk cId="1216014289" sldId="263"/>
            <ac:spMk id="3" creationId="{DB4000F5-AB3B-4A9D-B600-3920AA3CABAD}"/>
          </ac:spMkLst>
        </pc:spChg>
        <pc:spChg chg="add del mod">
          <ac:chgData name="PABLO AMO TUDANCA" userId="S::pamot@educa.jcyl.es::b9a89003-e8bc-424b-aa13-cb66c98783dc" providerId="AD" clId="Web-{BD471761-A036-F820-CCB7-0344765BBDE7}" dt="2022-01-13T10:56:53.424" v="125"/>
          <ac:spMkLst>
            <pc:docMk/>
            <pc:sldMk cId="1216014289" sldId="263"/>
            <ac:spMk id="4" creationId="{771513FB-E286-4738-A8B0-DF50DD437876}"/>
          </ac:spMkLst>
        </pc:spChg>
        <pc:picChg chg="add mod">
          <ac:chgData name="PABLO AMO TUDANCA" userId="S::pamot@educa.jcyl.es::b9a89003-e8bc-424b-aa13-cb66c98783dc" providerId="AD" clId="Web-{BD471761-A036-F820-CCB7-0344765BBDE7}" dt="2022-01-13T10:57:13.081" v="128" actId="1076"/>
          <ac:picMkLst>
            <pc:docMk/>
            <pc:sldMk cId="1216014289" sldId="263"/>
            <ac:picMk id="5" creationId="{470471A9-5A00-4D1D-BC8F-C5F63DD2D39B}"/>
          </ac:picMkLst>
        </pc:picChg>
      </pc:sldChg>
      <pc:sldChg chg="addSp delSp modSp add replId">
        <pc:chgData name="PABLO AMO TUDANCA" userId="S::pamot@educa.jcyl.es::b9a89003-e8bc-424b-aa13-cb66c98783dc" providerId="AD" clId="Web-{BD471761-A036-F820-CCB7-0344765BBDE7}" dt="2022-01-13T10:58:40.192" v="192" actId="14100"/>
        <pc:sldMkLst>
          <pc:docMk/>
          <pc:sldMk cId="927760478" sldId="264"/>
        </pc:sldMkLst>
        <pc:spChg chg="del">
          <ac:chgData name="PABLO AMO TUDANCA" userId="S::pamot@educa.jcyl.es::b9a89003-e8bc-424b-aa13-cb66c98783dc" providerId="AD" clId="Web-{BD471761-A036-F820-CCB7-0344765BBDE7}" dt="2022-01-13T10:58:33.645" v="188"/>
          <ac:spMkLst>
            <pc:docMk/>
            <pc:sldMk cId="927760478" sldId="264"/>
            <ac:spMk id="2" creationId="{F52103A3-9E3C-4B17-BFD2-1DC0941B8494}"/>
          </ac:spMkLst>
        </pc:spChg>
        <pc:graphicFrameChg chg="add mod modGraphic">
          <ac:chgData name="PABLO AMO TUDANCA" userId="S::pamot@educa.jcyl.es::b9a89003-e8bc-424b-aa13-cb66c98783dc" providerId="AD" clId="Web-{BD471761-A036-F820-CCB7-0344765BBDE7}" dt="2022-01-13T10:58:40.192" v="192" actId="14100"/>
          <ac:graphicFrameMkLst>
            <pc:docMk/>
            <pc:sldMk cId="927760478" sldId="264"/>
            <ac:graphicFrameMk id="3" creationId="{F7D49FF9-F65C-4F9C-AFAD-DA130DAEE15F}"/>
          </ac:graphicFrameMkLst>
        </pc:graphicFrameChg>
      </pc:sldChg>
      <pc:sldChg chg="addSp delSp modSp add replId">
        <pc:chgData name="PABLO AMO TUDANCA" userId="S::pamot@educa.jcyl.es::b9a89003-e8bc-424b-aa13-cb66c98783dc" providerId="AD" clId="Web-{BD471761-A036-F820-CCB7-0344765BBDE7}" dt="2022-01-13T11:02:12.213" v="215" actId="1076"/>
        <pc:sldMkLst>
          <pc:docMk/>
          <pc:sldMk cId="1744048497" sldId="265"/>
        </pc:sldMkLst>
        <pc:spChg chg="del">
          <ac:chgData name="PABLO AMO TUDANCA" userId="S::pamot@educa.jcyl.es::b9a89003-e8bc-424b-aa13-cb66c98783dc" providerId="AD" clId="Web-{BD471761-A036-F820-CCB7-0344765BBDE7}" dt="2022-01-13T11:01:06.258" v="207"/>
          <ac:spMkLst>
            <pc:docMk/>
            <pc:sldMk cId="1744048497" sldId="265"/>
            <ac:spMk id="3" creationId="{4BB886F3-95FB-4920-8E74-AE90432AC241}"/>
          </ac:spMkLst>
        </pc:spChg>
        <pc:spChg chg="del">
          <ac:chgData name="PABLO AMO TUDANCA" userId="S::pamot@educa.jcyl.es::b9a89003-e8bc-424b-aa13-cb66c98783dc" providerId="AD" clId="Web-{BD471761-A036-F820-CCB7-0344765BBDE7}" dt="2022-01-13T11:01:03.118" v="205"/>
          <ac:spMkLst>
            <pc:docMk/>
            <pc:sldMk cId="1744048497" sldId="265"/>
            <ac:spMk id="4" creationId="{E92A2975-609A-4410-BCB7-2575F3A59D69}"/>
          </ac:spMkLst>
        </pc:spChg>
        <pc:spChg chg="del">
          <ac:chgData name="PABLO AMO TUDANCA" userId="S::pamot@educa.jcyl.es::b9a89003-e8bc-424b-aa13-cb66c98783dc" providerId="AD" clId="Web-{BD471761-A036-F820-CCB7-0344765BBDE7}" dt="2022-01-13T11:01:04.774" v="206"/>
          <ac:spMkLst>
            <pc:docMk/>
            <pc:sldMk cId="1744048497" sldId="265"/>
            <ac:spMk id="5" creationId="{339CD2C4-F1C9-4C97-8D25-77BB0FD62621}"/>
          </ac:spMkLst>
        </pc:spChg>
        <pc:spChg chg="add del mod">
          <ac:chgData name="PABLO AMO TUDANCA" userId="S::pamot@educa.jcyl.es::b9a89003-e8bc-424b-aa13-cb66c98783dc" providerId="AD" clId="Web-{BD471761-A036-F820-CCB7-0344765BBDE7}" dt="2022-01-13T11:01:55.025" v="212"/>
          <ac:spMkLst>
            <pc:docMk/>
            <pc:sldMk cId="1744048497" sldId="265"/>
            <ac:spMk id="6" creationId="{2B7A6088-A3B1-4554-AFEA-90B05D26BE00}"/>
          </ac:spMkLst>
        </pc:spChg>
        <pc:picChg chg="add mod">
          <ac:chgData name="PABLO AMO TUDANCA" userId="S::pamot@educa.jcyl.es::b9a89003-e8bc-424b-aa13-cb66c98783dc" providerId="AD" clId="Web-{BD471761-A036-F820-CCB7-0344765BBDE7}" dt="2022-01-13T11:02:12.213" v="215" actId="1076"/>
          <ac:picMkLst>
            <pc:docMk/>
            <pc:sldMk cId="1744048497" sldId="265"/>
            <ac:picMk id="7" creationId="{04AA3A97-8D69-4D3A-91F2-44FABC779E6C}"/>
          </ac:picMkLst>
        </pc:picChg>
      </pc:sldChg>
      <pc:sldChg chg="addSp delSp modSp add replId">
        <pc:chgData name="PABLO AMO TUDANCA" userId="S::pamot@educa.jcyl.es::b9a89003-e8bc-424b-aa13-cb66c98783dc" providerId="AD" clId="Web-{BD471761-A036-F820-CCB7-0344765BBDE7}" dt="2022-01-13T11:02:55.105" v="223" actId="1076"/>
        <pc:sldMkLst>
          <pc:docMk/>
          <pc:sldMk cId="3622332560" sldId="266"/>
        </pc:sldMkLst>
        <pc:picChg chg="add mod">
          <ac:chgData name="PABLO AMO TUDANCA" userId="S::pamot@educa.jcyl.es::b9a89003-e8bc-424b-aa13-cb66c98783dc" providerId="AD" clId="Web-{BD471761-A036-F820-CCB7-0344765BBDE7}" dt="2022-01-13T11:02:48.542" v="221" actId="1076"/>
          <ac:picMkLst>
            <pc:docMk/>
            <pc:sldMk cId="3622332560" sldId="266"/>
            <ac:picMk id="3" creationId="{F031C76A-7E96-4003-B09A-5260A5E90364}"/>
          </ac:picMkLst>
        </pc:picChg>
        <pc:picChg chg="add mod">
          <ac:chgData name="PABLO AMO TUDANCA" userId="S::pamot@educa.jcyl.es::b9a89003-e8bc-424b-aa13-cb66c98783dc" providerId="AD" clId="Web-{BD471761-A036-F820-CCB7-0344765BBDE7}" dt="2022-01-13T11:02:47.511" v="220" actId="1076"/>
          <ac:picMkLst>
            <pc:docMk/>
            <pc:sldMk cId="3622332560" sldId="266"/>
            <ac:picMk id="4" creationId="{7774CA73-B580-4585-8698-ABD25AF533A0}"/>
          </ac:picMkLst>
        </pc:picChg>
        <pc:picChg chg="add mod">
          <ac:chgData name="PABLO AMO TUDANCA" userId="S::pamot@educa.jcyl.es::b9a89003-e8bc-424b-aa13-cb66c98783dc" providerId="AD" clId="Web-{BD471761-A036-F820-CCB7-0344765BBDE7}" dt="2022-01-13T11:02:55.105" v="223" actId="1076"/>
          <ac:picMkLst>
            <pc:docMk/>
            <pc:sldMk cId="3622332560" sldId="266"/>
            <ac:picMk id="5" creationId="{9570CFE6-445C-4230-AE60-562DD759518C}"/>
          </ac:picMkLst>
        </pc:picChg>
        <pc:picChg chg="del">
          <ac:chgData name="PABLO AMO TUDANCA" userId="S::pamot@educa.jcyl.es::b9a89003-e8bc-424b-aa13-cb66c98783dc" providerId="AD" clId="Web-{BD471761-A036-F820-CCB7-0344765BBDE7}" dt="2022-01-13T11:02:25.182" v="217"/>
          <ac:picMkLst>
            <pc:docMk/>
            <pc:sldMk cId="3622332560" sldId="266"/>
            <ac:picMk id="7" creationId="{04AA3A97-8D69-4D3A-91F2-44FABC779E6C}"/>
          </ac:picMkLst>
        </pc:picChg>
      </pc:sldChg>
    </pc:docChg>
  </pc:docChgLst>
  <pc:docChgLst>
    <pc:chgData name="HECTOR BENITO DIEZ BERZOSA" userId="00cc69be-b3eb-4cd7-a4f0-0603092b665a" providerId="ADAL" clId="{FD0BCB4C-7F6C-4A9B-BA4F-7775A22B5086}"/>
    <pc:docChg chg="custSel addSld modSld">
      <pc:chgData name="HECTOR BENITO DIEZ BERZOSA" userId="00cc69be-b3eb-4cd7-a4f0-0603092b665a" providerId="ADAL" clId="{FD0BCB4C-7F6C-4A9B-BA4F-7775A22B5086}" dt="2022-02-02T12:09:26.184" v="89" actId="1076"/>
      <pc:docMkLst>
        <pc:docMk/>
      </pc:docMkLst>
      <pc:sldChg chg="addSp delSp modSp mod">
        <pc:chgData name="HECTOR BENITO DIEZ BERZOSA" userId="00cc69be-b3eb-4cd7-a4f0-0603092b665a" providerId="ADAL" clId="{FD0BCB4C-7F6C-4A9B-BA4F-7775A22B5086}" dt="2022-02-02T12:09:26.184" v="89" actId="1076"/>
        <pc:sldMkLst>
          <pc:docMk/>
          <pc:sldMk cId="2794200932" sldId="286"/>
        </pc:sldMkLst>
        <pc:spChg chg="mod">
          <ac:chgData name="HECTOR BENITO DIEZ BERZOSA" userId="00cc69be-b3eb-4cd7-a4f0-0603092b665a" providerId="ADAL" clId="{FD0BCB4C-7F6C-4A9B-BA4F-7775A22B5086}" dt="2022-02-02T12:09:26.184" v="89" actId="1076"/>
          <ac:spMkLst>
            <pc:docMk/>
            <pc:sldMk cId="2794200932" sldId="286"/>
            <ac:spMk id="5" creationId="{BBFF026D-DC97-4030-A7C1-36D438B78D53}"/>
          </ac:spMkLst>
        </pc:spChg>
        <pc:spChg chg="mod">
          <ac:chgData name="HECTOR BENITO DIEZ BERZOSA" userId="00cc69be-b3eb-4cd7-a4f0-0603092b665a" providerId="ADAL" clId="{FD0BCB4C-7F6C-4A9B-BA4F-7775A22B5086}" dt="2022-02-02T12:01:35.374" v="65" actId="20577"/>
          <ac:spMkLst>
            <pc:docMk/>
            <pc:sldMk cId="2794200932" sldId="286"/>
            <ac:spMk id="6" creationId="{096300E2-2C06-4F76-B5A3-376BD35E5E50}"/>
          </ac:spMkLst>
        </pc:spChg>
        <pc:picChg chg="add mod">
          <ac:chgData name="HECTOR BENITO DIEZ BERZOSA" userId="00cc69be-b3eb-4cd7-a4f0-0603092b665a" providerId="ADAL" clId="{FD0BCB4C-7F6C-4A9B-BA4F-7775A22B5086}" dt="2022-02-02T12:08:55.458" v="87" actId="1076"/>
          <ac:picMkLst>
            <pc:docMk/>
            <pc:sldMk cId="2794200932" sldId="286"/>
            <ac:picMk id="4" creationId="{0E919B83-B0D2-4A42-804A-6BC0FCD2B550}"/>
          </ac:picMkLst>
        </pc:picChg>
        <pc:picChg chg="del">
          <ac:chgData name="HECTOR BENITO DIEZ BERZOSA" userId="00cc69be-b3eb-4cd7-a4f0-0603092b665a" providerId="ADAL" clId="{FD0BCB4C-7F6C-4A9B-BA4F-7775A22B5086}" dt="2022-02-02T12:03:06.677" v="67" actId="478"/>
          <ac:picMkLst>
            <pc:docMk/>
            <pc:sldMk cId="2794200932" sldId="286"/>
            <ac:picMk id="7" creationId="{AD9A5D68-98B9-47BC-84C2-04ED825F1AC8}"/>
          </ac:picMkLst>
        </pc:picChg>
        <pc:picChg chg="add del mod">
          <ac:chgData name="HECTOR BENITO DIEZ BERZOSA" userId="00cc69be-b3eb-4cd7-a4f0-0603092b665a" providerId="ADAL" clId="{FD0BCB4C-7F6C-4A9B-BA4F-7775A22B5086}" dt="2022-02-02T12:08:48.843" v="86" actId="478"/>
          <ac:picMkLst>
            <pc:docMk/>
            <pc:sldMk cId="2794200932" sldId="286"/>
            <ac:picMk id="1026" creationId="{1E0BF73E-F087-4D07-A654-3427F8523352}"/>
          </ac:picMkLst>
        </pc:picChg>
      </pc:sldChg>
      <pc:sldChg chg="add">
        <pc:chgData name="HECTOR BENITO DIEZ BERZOSA" userId="00cc69be-b3eb-4cd7-a4f0-0603092b665a" providerId="ADAL" clId="{FD0BCB4C-7F6C-4A9B-BA4F-7775A22B5086}" dt="2022-02-02T12:01:02.432" v="0" actId="2890"/>
        <pc:sldMkLst>
          <pc:docMk/>
          <pc:sldMk cId="407403456" sldId="364"/>
        </pc:sldMkLst>
      </pc:sldChg>
    </pc:docChg>
  </pc:docChgLst>
  <pc:docChgLst>
    <pc:chgData name="ERNESTO OVIEDO ARMENTIA" userId="S::eoviedo@educa.jcyl.es::75849d53-2d29-43e9-a767-d1e92e95b904" providerId="AD" clId="Web-{C7031533-7637-4538-B329-4236A05C8676}"/>
    <pc:docChg chg="addSld modSld">
      <pc:chgData name="ERNESTO OVIEDO ARMENTIA" userId="S::eoviedo@educa.jcyl.es::75849d53-2d29-43e9-a767-d1e92e95b904" providerId="AD" clId="Web-{C7031533-7637-4538-B329-4236A05C8676}" dt="2022-01-19T13:06:28.861" v="1286"/>
      <pc:docMkLst>
        <pc:docMk/>
      </pc:docMkLst>
      <pc:sldChg chg="addSp modSp">
        <pc:chgData name="ERNESTO OVIEDO ARMENTIA" userId="S::eoviedo@educa.jcyl.es::75849d53-2d29-43e9-a767-d1e92e95b904" providerId="AD" clId="Web-{C7031533-7637-4538-B329-4236A05C8676}" dt="2022-01-19T12:10:10.089" v="50" actId="20577"/>
        <pc:sldMkLst>
          <pc:docMk/>
          <pc:sldMk cId="3266662958" sldId="272"/>
        </pc:sldMkLst>
        <pc:spChg chg="add mod">
          <ac:chgData name="ERNESTO OVIEDO ARMENTIA" userId="S::eoviedo@educa.jcyl.es::75849d53-2d29-43e9-a767-d1e92e95b904" providerId="AD" clId="Web-{C7031533-7637-4538-B329-4236A05C8676}" dt="2022-01-19T12:10:10.089" v="50" actId="20577"/>
          <ac:spMkLst>
            <pc:docMk/>
            <pc:sldMk cId="3266662958" sldId="272"/>
            <ac:spMk id="6" creationId="{BF5280BB-30B9-4134-9B0A-EEC73E3ADE97}"/>
          </ac:spMkLst>
        </pc:spChg>
      </pc:sldChg>
      <pc:sldChg chg="addSp delSp modSp">
        <pc:chgData name="ERNESTO OVIEDO ARMENTIA" userId="S::eoviedo@educa.jcyl.es::75849d53-2d29-43e9-a767-d1e92e95b904" providerId="AD" clId="Web-{C7031533-7637-4538-B329-4236A05C8676}" dt="2022-01-19T12:24:48.658" v="217" actId="1076"/>
        <pc:sldMkLst>
          <pc:docMk/>
          <pc:sldMk cId="2555871949" sldId="273"/>
        </pc:sldMkLst>
        <pc:spChg chg="add mod">
          <ac:chgData name="ERNESTO OVIEDO ARMENTIA" userId="S::eoviedo@educa.jcyl.es::75849d53-2d29-43e9-a767-d1e92e95b904" providerId="AD" clId="Web-{C7031533-7637-4538-B329-4236A05C8676}" dt="2022-01-19T12:08:15.631" v="19" actId="20577"/>
          <ac:spMkLst>
            <pc:docMk/>
            <pc:sldMk cId="2555871949" sldId="273"/>
            <ac:spMk id="4" creationId="{15A7B2AE-E630-4526-A4DC-CBF3601E9310}"/>
          </ac:spMkLst>
        </pc:spChg>
        <pc:spChg chg="add mod">
          <ac:chgData name="ERNESTO OVIEDO ARMENTIA" userId="S::eoviedo@educa.jcyl.es::75849d53-2d29-43e9-a767-d1e92e95b904" providerId="AD" clId="Web-{C7031533-7637-4538-B329-4236A05C8676}" dt="2022-01-19T12:24:00.266" v="162" actId="20577"/>
          <ac:spMkLst>
            <pc:docMk/>
            <pc:sldMk cId="2555871949" sldId="273"/>
            <ac:spMk id="6" creationId="{C89ED431-7F0C-43CE-A988-2B97BD4DF0BC}"/>
          </ac:spMkLst>
        </pc:spChg>
        <pc:spChg chg="add mod">
          <ac:chgData name="ERNESTO OVIEDO ARMENTIA" userId="S::eoviedo@educa.jcyl.es::75849d53-2d29-43e9-a767-d1e92e95b904" providerId="AD" clId="Web-{C7031533-7637-4538-B329-4236A05C8676}" dt="2022-01-19T12:24:48.658" v="217" actId="1076"/>
          <ac:spMkLst>
            <pc:docMk/>
            <pc:sldMk cId="2555871949" sldId="273"/>
            <ac:spMk id="8" creationId="{F95F28F7-F082-43BC-AE13-FD81D9AD668F}"/>
          </ac:spMkLst>
        </pc:spChg>
        <pc:spChg chg="mod">
          <ac:chgData name="ERNESTO OVIEDO ARMENTIA" userId="S::eoviedo@educa.jcyl.es::75849d53-2d29-43e9-a767-d1e92e95b904" providerId="AD" clId="Web-{C7031533-7637-4538-B329-4236A05C8676}" dt="2022-01-19T12:24:25.642" v="166" actId="1076"/>
          <ac:spMkLst>
            <pc:docMk/>
            <pc:sldMk cId="2555871949" sldId="273"/>
            <ac:spMk id="27" creationId="{9FF504A4-2A5E-421B-A4E7-4BB445E95169}"/>
          </ac:spMkLst>
        </pc:spChg>
        <pc:picChg chg="add del">
          <ac:chgData name="ERNESTO OVIEDO ARMENTIA" userId="S::eoviedo@educa.jcyl.es::75849d53-2d29-43e9-a767-d1e92e95b904" providerId="AD" clId="Web-{C7031533-7637-4538-B329-4236A05C8676}" dt="2022-01-19T12:23:32.733" v="121"/>
          <ac:picMkLst>
            <pc:docMk/>
            <pc:sldMk cId="2555871949" sldId="273"/>
            <ac:picMk id="5" creationId="{78ACCD90-1680-4CC9-9E86-66A95F377E3A}"/>
          </ac:picMkLst>
        </pc:picChg>
        <pc:picChg chg="add del">
          <ac:chgData name="ERNESTO OVIEDO ARMENTIA" userId="S::eoviedo@educa.jcyl.es::75849d53-2d29-43e9-a767-d1e92e95b904" providerId="AD" clId="Web-{C7031533-7637-4538-B329-4236A05C8676}" dt="2022-01-19T12:24:03.266" v="164"/>
          <ac:picMkLst>
            <pc:docMk/>
            <pc:sldMk cId="2555871949" sldId="273"/>
            <ac:picMk id="7" creationId="{F0F27583-22F5-4637-99C3-210C64D55581}"/>
          </ac:picMkLst>
        </pc:picChg>
      </pc:sldChg>
      <pc:sldChg chg="modSp">
        <pc:chgData name="ERNESTO OVIEDO ARMENTIA" userId="S::eoviedo@educa.jcyl.es::75849d53-2d29-43e9-a767-d1e92e95b904" providerId="AD" clId="Web-{C7031533-7637-4538-B329-4236A05C8676}" dt="2022-01-19T12:37:18.175" v="462" actId="1076"/>
        <pc:sldMkLst>
          <pc:docMk/>
          <pc:sldMk cId="710998204" sldId="275"/>
        </pc:sldMkLst>
        <pc:spChg chg="mod">
          <ac:chgData name="ERNESTO OVIEDO ARMENTIA" userId="S::eoviedo@educa.jcyl.es::75849d53-2d29-43e9-a767-d1e92e95b904" providerId="AD" clId="Web-{C7031533-7637-4538-B329-4236A05C8676}" dt="2022-01-19T12:37:18.175" v="462" actId="1076"/>
          <ac:spMkLst>
            <pc:docMk/>
            <pc:sldMk cId="710998204" sldId="275"/>
            <ac:spMk id="34" creationId="{C3019AE1-328E-4A44-8C68-7F2B041B7DBE}"/>
          </ac:spMkLst>
        </pc:spChg>
        <pc:spChg chg="mod">
          <ac:chgData name="ERNESTO OVIEDO ARMENTIA" userId="S::eoviedo@educa.jcyl.es::75849d53-2d29-43e9-a767-d1e92e95b904" providerId="AD" clId="Web-{C7031533-7637-4538-B329-4236A05C8676}" dt="2022-01-19T12:36:56.127" v="454" actId="20577"/>
          <ac:spMkLst>
            <pc:docMk/>
            <pc:sldMk cId="710998204" sldId="275"/>
            <ac:spMk id="36" creationId="{3D9D4606-05CE-4005-ABB4-8742F3F0F1BF}"/>
          </ac:spMkLst>
        </pc:spChg>
      </pc:sldChg>
      <pc:sldChg chg="modSp">
        <pc:chgData name="ERNESTO OVIEDO ARMENTIA" userId="S::eoviedo@educa.jcyl.es::75849d53-2d29-43e9-a767-d1e92e95b904" providerId="AD" clId="Web-{C7031533-7637-4538-B329-4236A05C8676}" dt="2022-01-19T12:34:43.653" v="411" actId="1076"/>
        <pc:sldMkLst>
          <pc:docMk/>
          <pc:sldMk cId="2972493572" sldId="276"/>
        </pc:sldMkLst>
        <pc:spChg chg="mod">
          <ac:chgData name="ERNESTO OVIEDO ARMENTIA" userId="S::eoviedo@educa.jcyl.es::75849d53-2d29-43e9-a767-d1e92e95b904" providerId="AD" clId="Web-{C7031533-7637-4538-B329-4236A05C8676}" dt="2022-01-19T12:33:30.478" v="400" actId="1076"/>
          <ac:spMkLst>
            <pc:docMk/>
            <pc:sldMk cId="2972493572" sldId="276"/>
            <ac:spMk id="18" creationId="{9A8CEA93-ED21-43FD-BBF8-B710672BF34A}"/>
          </ac:spMkLst>
        </pc:spChg>
        <pc:spChg chg="mod">
          <ac:chgData name="ERNESTO OVIEDO ARMENTIA" userId="S::eoviedo@educa.jcyl.es::75849d53-2d29-43e9-a767-d1e92e95b904" providerId="AD" clId="Web-{C7031533-7637-4538-B329-4236A05C8676}" dt="2022-01-19T12:34:20.636" v="406" actId="20577"/>
          <ac:spMkLst>
            <pc:docMk/>
            <pc:sldMk cId="2972493572" sldId="276"/>
            <ac:spMk id="21" creationId="{C74FA26E-2E4E-460D-BE83-8CFA01C3524C}"/>
          </ac:spMkLst>
        </pc:spChg>
        <pc:spChg chg="mod">
          <ac:chgData name="ERNESTO OVIEDO ARMENTIA" userId="S::eoviedo@educa.jcyl.es::75849d53-2d29-43e9-a767-d1e92e95b904" providerId="AD" clId="Web-{C7031533-7637-4538-B329-4236A05C8676}" dt="2022-01-19T12:34:43.653" v="411" actId="1076"/>
          <ac:spMkLst>
            <pc:docMk/>
            <pc:sldMk cId="2972493572" sldId="276"/>
            <ac:spMk id="33" creationId="{B2E69C9E-D81C-415C-98DC-6658BCD7C5A7}"/>
          </ac:spMkLst>
        </pc:spChg>
      </pc:sldChg>
      <pc:sldChg chg="addSp delSp modSp">
        <pc:chgData name="ERNESTO OVIEDO ARMENTIA" userId="S::eoviedo@educa.jcyl.es::75849d53-2d29-43e9-a767-d1e92e95b904" providerId="AD" clId="Web-{C7031533-7637-4538-B329-4236A05C8676}" dt="2022-01-19T12:33:08.289" v="399" actId="20577"/>
        <pc:sldMkLst>
          <pc:docMk/>
          <pc:sldMk cId="2958299454" sldId="277"/>
        </pc:sldMkLst>
        <pc:spChg chg="del topLvl">
          <ac:chgData name="ERNESTO OVIEDO ARMENTIA" userId="S::eoviedo@educa.jcyl.es::75849d53-2d29-43e9-a767-d1e92e95b904" providerId="AD" clId="Web-{C7031533-7637-4538-B329-4236A05C8676}" dt="2022-01-19T12:29:01.498" v="310"/>
          <ac:spMkLst>
            <pc:docMk/>
            <pc:sldMk cId="2958299454" sldId="277"/>
            <ac:spMk id="3" creationId="{547B943C-32CE-41FC-98D9-043BB6CB4C99}"/>
          </ac:spMkLst>
        </pc:spChg>
        <pc:spChg chg="add del mod">
          <ac:chgData name="ERNESTO OVIEDO ARMENTIA" userId="S::eoviedo@educa.jcyl.es::75849d53-2d29-43e9-a767-d1e92e95b904" providerId="AD" clId="Web-{C7031533-7637-4538-B329-4236A05C8676}" dt="2022-01-19T12:31:07.816" v="352"/>
          <ac:spMkLst>
            <pc:docMk/>
            <pc:sldMk cId="2958299454" sldId="277"/>
            <ac:spMk id="14" creationId="{4A553512-3C52-4581-9910-1F6389DA5014}"/>
          </ac:spMkLst>
        </pc:spChg>
        <pc:spChg chg="mod ord">
          <ac:chgData name="ERNESTO OVIEDO ARMENTIA" userId="S::eoviedo@educa.jcyl.es::75849d53-2d29-43e9-a767-d1e92e95b904" providerId="AD" clId="Web-{C7031533-7637-4538-B329-4236A05C8676}" dt="2022-01-19T12:33:08.289" v="399" actId="20577"/>
          <ac:spMkLst>
            <pc:docMk/>
            <pc:sldMk cId="2958299454" sldId="277"/>
            <ac:spMk id="18" creationId="{9A8CEA93-ED21-43FD-BBF8-B710672BF34A}"/>
          </ac:spMkLst>
        </pc:spChg>
        <pc:spChg chg="del topLvl">
          <ac:chgData name="ERNESTO OVIEDO ARMENTIA" userId="S::eoviedo@educa.jcyl.es::75849d53-2d29-43e9-a767-d1e92e95b904" providerId="AD" clId="Web-{C7031533-7637-4538-B329-4236A05C8676}" dt="2022-01-19T12:29:35.249" v="314"/>
          <ac:spMkLst>
            <pc:docMk/>
            <pc:sldMk cId="2958299454" sldId="277"/>
            <ac:spMk id="19" creationId="{0117643B-B22C-461B-85BC-F9C38D6351A6}"/>
          </ac:spMkLst>
        </pc:spChg>
        <pc:grpChg chg="del">
          <ac:chgData name="ERNESTO OVIEDO ARMENTIA" userId="S::eoviedo@educa.jcyl.es::75849d53-2d29-43e9-a767-d1e92e95b904" providerId="AD" clId="Web-{C7031533-7637-4538-B329-4236A05C8676}" dt="2022-01-19T12:29:01.498" v="310"/>
          <ac:grpSpMkLst>
            <pc:docMk/>
            <pc:sldMk cId="2958299454" sldId="277"/>
            <ac:grpSpMk id="4" creationId="{FD761120-7162-4D4E-957A-602ED205F84B}"/>
          </ac:grpSpMkLst>
        </pc:grpChg>
        <pc:picChg chg="ord">
          <ac:chgData name="ERNESTO OVIEDO ARMENTIA" userId="S::eoviedo@educa.jcyl.es::75849d53-2d29-43e9-a767-d1e92e95b904" providerId="AD" clId="Web-{C7031533-7637-4538-B329-4236A05C8676}" dt="2022-01-19T12:29:21.233" v="312"/>
          <ac:picMkLst>
            <pc:docMk/>
            <pc:sldMk cId="2958299454" sldId="277"/>
            <ac:picMk id="23" creationId="{313E7BC8-3B10-4E94-AA80-B18599754403}"/>
          </ac:picMkLst>
        </pc:picChg>
      </pc:sldChg>
      <pc:sldChg chg="addSp modSp">
        <pc:chgData name="ERNESTO OVIEDO ARMENTIA" userId="S::eoviedo@educa.jcyl.es::75849d53-2d29-43e9-a767-d1e92e95b904" providerId="AD" clId="Web-{C7031533-7637-4538-B329-4236A05C8676}" dt="2022-01-19T12:25:35.911" v="283" actId="1076"/>
        <pc:sldMkLst>
          <pc:docMk/>
          <pc:sldMk cId="1545261078" sldId="278"/>
        </pc:sldMkLst>
        <pc:spChg chg="add mod">
          <ac:chgData name="ERNESTO OVIEDO ARMENTIA" userId="S::eoviedo@educa.jcyl.es::75849d53-2d29-43e9-a767-d1e92e95b904" providerId="AD" clId="Web-{C7031533-7637-4538-B329-4236A05C8676}" dt="2022-01-19T12:25:35.911" v="283" actId="1076"/>
          <ac:spMkLst>
            <pc:docMk/>
            <pc:sldMk cId="1545261078" sldId="278"/>
            <ac:spMk id="2" creationId="{EF802A73-338C-49B9-A087-3758F5CC0C8C}"/>
          </ac:spMkLst>
        </pc:spChg>
        <pc:spChg chg="mod">
          <ac:chgData name="ERNESTO OVIEDO ARMENTIA" userId="S::eoviedo@educa.jcyl.es::75849d53-2d29-43e9-a767-d1e92e95b904" providerId="AD" clId="Web-{C7031533-7637-4538-B329-4236A05C8676}" dt="2022-01-19T12:25:19.379" v="246" actId="20577"/>
          <ac:spMkLst>
            <pc:docMk/>
            <pc:sldMk cId="1545261078" sldId="278"/>
            <ac:spMk id="35" creationId="{6391A20C-60A1-4C59-9F34-CE45099DB549}"/>
          </ac:spMkLst>
        </pc:spChg>
      </pc:sldChg>
      <pc:sldChg chg="modSp">
        <pc:chgData name="ERNESTO OVIEDO ARMENTIA" userId="S::eoviedo@educa.jcyl.es::75849d53-2d29-43e9-a767-d1e92e95b904" providerId="AD" clId="Web-{C7031533-7637-4538-B329-4236A05C8676}" dt="2022-01-19T12:21:31.181" v="81" actId="20577"/>
        <pc:sldMkLst>
          <pc:docMk/>
          <pc:sldMk cId="4051619295" sldId="279"/>
        </pc:sldMkLst>
        <pc:spChg chg="mod ord">
          <ac:chgData name="ERNESTO OVIEDO ARMENTIA" userId="S::eoviedo@educa.jcyl.es::75849d53-2d29-43e9-a767-d1e92e95b904" providerId="AD" clId="Web-{C7031533-7637-4538-B329-4236A05C8676}" dt="2022-01-19T12:14:53.226" v="55" actId="1076"/>
          <ac:spMkLst>
            <pc:docMk/>
            <pc:sldMk cId="4051619295" sldId="279"/>
            <ac:spMk id="18" creationId="{9A8CEA93-ED21-43FD-BBF8-B710672BF34A}"/>
          </ac:spMkLst>
        </pc:spChg>
        <pc:spChg chg="mod">
          <ac:chgData name="ERNESTO OVIEDO ARMENTIA" userId="S::eoviedo@educa.jcyl.es::75849d53-2d29-43e9-a767-d1e92e95b904" providerId="AD" clId="Web-{C7031533-7637-4538-B329-4236A05C8676}" dt="2022-01-19T12:21:31.181" v="81" actId="20577"/>
          <ac:spMkLst>
            <pc:docMk/>
            <pc:sldMk cId="4051619295" sldId="279"/>
            <ac:spMk id="21" creationId="{AB11DA00-BFCC-4487-BD25-76BEAD88074A}"/>
          </ac:spMkLst>
        </pc:spChg>
      </pc:sldChg>
      <pc:sldChg chg="modSp">
        <pc:chgData name="ERNESTO OVIEDO ARMENTIA" userId="S::eoviedo@educa.jcyl.es::75849d53-2d29-43e9-a767-d1e92e95b904" providerId="AD" clId="Web-{C7031533-7637-4538-B329-4236A05C8676}" dt="2022-01-19T12:28:21.215" v="308" actId="20577"/>
        <pc:sldMkLst>
          <pc:docMk/>
          <pc:sldMk cId="3155978101" sldId="284"/>
        </pc:sldMkLst>
        <pc:spChg chg="mod">
          <ac:chgData name="ERNESTO OVIEDO ARMENTIA" userId="S::eoviedo@educa.jcyl.es::75849d53-2d29-43e9-a767-d1e92e95b904" providerId="AD" clId="Web-{C7031533-7637-4538-B329-4236A05C8676}" dt="2022-01-19T12:28:21.215" v="308" actId="20577"/>
          <ac:spMkLst>
            <pc:docMk/>
            <pc:sldMk cId="3155978101" sldId="284"/>
            <ac:spMk id="2" creationId="{5C91F33E-6189-449D-95EC-96BE10D889F7}"/>
          </ac:spMkLst>
        </pc:spChg>
      </pc:sldChg>
      <pc:sldChg chg="delSp modSp">
        <pc:chgData name="ERNESTO OVIEDO ARMENTIA" userId="S::eoviedo@educa.jcyl.es::75849d53-2d29-43e9-a767-d1e92e95b904" providerId="AD" clId="Web-{C7031533-7637-4538-B329-4236A05C8676}" dt="2022-01-19T12:58:09.870" v="1162" actId="20577"/>
        <pc:sldMkLst>
          <pc:docMk/>
          <pc:sldMk cId="2527019129" sldId="285"/>
        </pc:sldMkLst>
        <pc:spChg chg="del mod">
          <ac:chgData name="ERNESTO OVIEDO ARMENTIA" userId="S::eoviedo@educa.jcyl.es::75849d53-2d29-43e9-a767-d1e92e95b904" providerId="AD" clId="Web-{C7031533-7637-4538-B329-4236A05C8676}" dt="2022-01-19T12:57:10.961" v="1151"/>
          <ac:spMkLst>
            <pc:docMk/>
            <pc:sldMk cId="2527019129" sldId="285"/>
            <ac:spMk id="3" creationId="{435EADDF-D036-4B20-A784-127048F933CA}"/>
          </ac:spMkLst>
        </pc:spChg>
        <pc:spChg chg="del mod ord">
          <ac:chgData name="ERNESTO OVIEDO ARMENTIA" userId="S::eoviedo@educa.jcyl.es::75849d53-2d29-43e9-a767-d1e92e95b904" providerId="AD" clId="Web-{C7031533-7637-4538-B329-4236A05C8676}" dt="2022-01-19T12:57:12.649" v="1152"/>
          <ac:spMkLst>
            <pc:docMk/>
            <pc:sldMk cId="2527019129" sldId="285"/>
            <ac:spMk id="5" creationId="{E1BC08B2-D66C-4C46-B717-2D6869A4ED34}"/>
          </ac:spMkLst>
        </pc:spChg>
        <pc:spChg chg="mod">
          <ac:chgData name="ERNESTO OVIEDO ARMENTIA" userId="S::eoviedo@educa.jcyl.es::75849d53-2d29-43e9-a767-d1e92e95b904" providerId="AD" clId="Web-{C7031533-7637-4538-B329-4236A05C8676}" dt="2022-01-19T12:58:09.870" v="1162" actId="20577"/>
          <ac:spMkLst>
            <pc:docMk/>
            <pc:sldMk cId="2527019129" sldId="285"/>
            <ac:spMk id="98" creationId="{B4F8CCB6-ECE6-4F7B-BAA6-104E5F6EAB9A}"/>
          </ac:spMkLst>
        </pc:spChg>
        <pc:graphicFrameChg chg="del">
          <ac:chgData name="ERNESTO OVIEDO ARMENTIA" userId="S::eoviedo@educa.jcyl.es::75849d53-2d29-43e9-a767-d1e92e95b904" providerId="AD" clId="Web-{C7031533-7637-4538-B329-4236A05C8676}" dt="2022-01-19T12:57:55.557" v="1157"/>
          <ac:graphicFrameMkLst>
            <pc:docMk/>
            <pc:sldMk cId="2527019129" sldId="285"/>
            <ac:graphicFrameMk id="8" creationId="{19C527E0-75C5-4BE9-9544-9AD1E74C1490}"/>
          </ac:graphicFrameMkLst>
        </pc:graphicFrameChg>
        <pc:graphicFrameChg chg="mod">
          <ac:chgData name="ERNESTO OVIEDO ARMENTIA" userId="S::eoviedo@educa.jcyl.es::75849d53-2d29-43e9-a767-d1e92e95b904" providerId="AD" clId="Web-{C7031533-7637-4538-B329-4236A05C8676}" dt="2022-01-19T12:57:48.729" v="1156" actId="14100"/>
          <ac:graphicFrameMkLst>
            <pc:docMk/>
            <pc:sldMk cId="2527019129" sldId="285"/>
            <ac:graphicFrameMk id="64" creationId="{182451F0-573F-4810-B7D6-286B602D3A90}"/>
          </ac:graphicFrameMkLst>
        </pc:graphicFrameChg>
      </pc:sldChg>
      <pc:sldChg chg="modSp">
        <pc:chgData name="ERNESTO OVIEDO ARMENTIA" userId="S::eoviedo@educa.jcyl.es::75849d53-2d29-43e9-a767-d1e92e95b904" providerId="AD" clId="Web-{C7031533-7637-4538-B329-4236A05C8676}" dt="2022-01-19T13:06:02.641" v="1285" actId="1076"/>
        <pc:sldMkLst>
          <pc:docMk/>
          <pc:sldMk cId="2794200932" sldId="286"/>
        </pc:sldMkLst>
        <pc:spChg chg="mod">
          <ac:chgData name="ERNESTO OVIEDO ARMENTIA" userId="S::eoviedo@educa.jcyl.es::75849d53-2d29-43e9-a767-d1e92e95b904" providerId="AD" clId="Web-{C7031533-7637-4538-B329-4236A05C8676}" dt="2022-01-19T13:06:02.641" v="1285" actId="1076"/>
          <ac:spMkLst>
            <pc:docMk/>
            <pc:sldMk cId="2794200932" sldId="286"/>
            <ac:spMk id="2" creationId="{F52103A3-9E3C-4B17-BFD2-1DC0941B8494}"/>
          </ac:spMkLst>
        </pc:spChg>
      </pc:sldChg>
      <pc:sldChg chg="mod modShow">
        <pc:chgData name="ERNESTO OVIEDO ARMENTIA" userId="S::eoviedo@educa.jcyl.es::75849d53-2d29-43e9-a767-d1e92e95b904" providerId="AD" clId="Web-{C7031533-7637-4538-B329-4236A05C8676}" dt="2022-01-19T13:06:28.861" v="1286"/>
        <pc:sldMkLst>
          <pc:docMk/>
          <pc:sldMk cId="4098083174" sldId="287"/>
        </pc:sldMkLst>
      </pc:sldChg>
      <pc:sldChg chg="addSp delSp modSp add replId">
        <pc:chgData name="ERNESTO OVIEDO ARMENTIA" userId="S::eoviedo@educa.jcyl.es::75849d53-2d29-43e9-a767-d1e92e95b904" providerId="AD" clId="Web-{C7031533-7637-4538-B329-4236A05C8676}" dt="2022-01-19T13:02:57.195" v="1244" actId="20577"/>
        <pc:sldMkLst>
          <pc:docMk/>
          <pc:sldMk cId="759438855" sldId="288"/>
        </pc:sldMkLst>
        <pc:spChg chg="del">
          <ac:chgData name="ERNESTO OVIEDO ARMENTIA" userId="S::eoviedo@educa.jcyl.es::75849d53-2d29-43e9-a767-d1e92e95b904" providerId="AD" clId="Web-{C7031533-7637-4538-B329-4236A05C8676}" dt="2022-01-19T12:58:15.011" v="1163"/>
          <ac:spMkLst>
            <pc:docMk/>
            <pc:sldMk cId="759438855" sldId="288"/>
            <ac:spMk id="2" creationId="{5C91F33E-6189-449D-95EC-96BE10D889F7}"/>
          </ac:spMkLst>
        </pc:spChg>
        <pc:spChg chg="mod">
          <ac:chgData name="ERNESTO OVIEDO ARMENTIA" userId="S::eoviedo@educa.jcyl.es::75849d53-2d29-43e9-a767-d1e92e95b904" providerId="AD" clId="Web-{C7031533-7637-4538-B329-4236A05C8676}" dt="2022-01-19T13:02:57.195" v="1244" actId="20577"/>
          <ac:spMkLst>
            <pc:docMk/>
            <pc:sldMk cId="759438855" sldId="288"/>
            <ac:spMk id="5" creationId="{E1BC08B2-D66C-4C46-B717-2D6869A4ED34}"/>
          </ac:spMkLst>
        </pc:spChg>
        <pc:spChg chg="del mod">
          <ac:chgData name="ERNESTO OVIEDO ARMENTIA" userId="S::eoviedo@educa.jcyl.es::75849d53-2d29-43e9-a767-d1e92e95b904" providerId="AD" clId="Web-{C7031533-7637-4538-B329-4236A05C8676}" dt="2022-01-19T12:58:21.746" v="1165"/>
          <ac:spMkLst>
            <pc:docMk/>
            <pc:sldMk cId="759438855" sldId="288"/>
            <ac:spMk id="98" creationId="{B4F8CCB6-ECE6-4F7B-BAA6-104E5F6EAB9A}"/>
          </ac:spMkLst>
        </pc:spChg>
        <pc:graphicFrameChg chg="del mod">
          <ac:chgData name="ERNESTO OVIEDO ARMENTIA" userId="S::eoviedo@educa.jcyl.es::75849d53-2d29-43e9-a767-d1e92e95b904" providerId="AD" clId="Web-{C7031533-7637-4538-B329-4236A05C8676}" dt="2022-01-19T12:58:30.559" v="1168"/>
          <ac:graphicFrameMkLst>
            <pc:docMk/>
            <pc:sldMk cId="759438855" sldId="288"/>
            <ac:graphicFrameMk id="8" creationId="{19C527E0-75C5-4BE9-9544-9AD1E74C1490}"/>
          </ac:graphicFrameMkLst>
        </pc:graphicFrameChg>
        <pc:graphicFrameChg chg="add mod">
          <ac:chgData name="ERNESTO OVIEDO ARMENTIA" userId="S::eoviedo@educa.jcyl.es::75849d53-2d29-43e9-a767-d1e92e95b904" providerId="AD" clId="Web-{C7031533-7637-4538-B329-4236A05C8676}" dt="2022-01-19T12:59:08.842" v="1173" actId="1076"/>
          <ac:graphicFrameMkLst>
            <pc:docMk/>
            <pc:sldMk cId="759438855" sldId="288"/>
            <ac:graphicFrameMk id="50" creationId="{2912BA7E-6EA6-4C8B-A6C4-C77E10495588}"/>
          </ac:graphicFrameMkLst>
        </pc:graphicFrameChg>
        <pc:graphicFrameChg chg="del">
          <ac:chgData name="ERNESTO OVIEDO ARMENTIA" userId="S::eoviedo@educa.jcyl.es::75849d53-2d29-43e9-a767-d1e92e95b904" providerId="AD" clId="Web-{C7031533-7637-4538-B329-4236A05C8676}" dt="2022-01-19T12:58:45.575" v="1170"/>
          <ac:graphicFrameMkLst>
            <pc:docMk/>
            <pc:sldMk cId="759438855" sldId="288"/>
            <ac:graphicFrameMk id="64" creationId="{182451F0-573F-4810-B7D6-286B602D3A90}"/>
          </ac:graphicFrameMkLst>
        </pc:graphicFrameChg>
      </pc:sldChg>
    </pc:docChg>
  </pc:docChgLst>
  <pc:docChgLst>
    <pc:chgData name="FERNANDO CASTAÑO HERNANDEZ" userId="b2a651b8-f41d-4f3f-9b64-79e217430945" providerId="ADAL" clId="{4AB60F2D-BB88-4DF2-96D2-C8A2E4544BEB}"/>
    <pc:docChg chg="undo redo custSel addSld delSld modSld sldOrd">
      <pc:chgData name="FERNANDO CASTAÑO HERNANDEZ" userId="b2a651b8-f41d-4f3f-9b64-79e217430945" providerId="ADAL" clId="{4AB60F2D-BB88-4DF2-96D2-C8A2E4544BEB}" dt="2022-02-03T11:50:34.781" v="1933" actId="1076"/>
      <pc:docMkLst>
        <pc:docMk/>
      </pc:docMkLst>
      <pc:sldChg chg="addSp delSp modSp mod">
        <pc:chgData name="FERNANDO CASTAÑO HERNANDEZ" userId="b2a651b8-f41d-4f3f-9b64-79e217430945" providerId="ADAL" clId="{4AB60F2D-BB88-4DF2-96D2-C8A2E4544BEB}" dt="2022-02-03T08:36:45.356" v="1645" actId="3626"/>
        <pc:sldMkLst>
          <pc:docMk/>
          <pc:sldMk cId="3508508930" sldId="256"/>
        </pc:sldMkLst>
        <pc:spChg chg="mod">
          <ac:chgData name="FERNANDO CASTAÑO HERNANDEZ" userId="b2a651b8-f41d-4f3f-9b64-79e217430945" providerId="ADAL" clId="{4AB60F2D-BB88-4DF2-96D2-C8A2E4544BEB}" dt="2022-02-03T08:28:18.031" v="1595" actId="1076"/>
          <ac:spMkLst>
            <pc:docMk/>
            <pc:sldMk cId="3508508930" sldId="256"/>
            <ac:spMk id="2" creationId="{00000000-0000-0000-0000-000000000000}"/>
          </ac:spMkLst>
        </pc:spChg>
        <pc:spChg chg="mod">
          <ac:chgData name="FERNANDO CASTAÑO HERNANDEZ" userId="b2a651b8-f41d-4f3f-9b64-79e217430945" providerId="ADAL" clId="{4AB60F2D-BB88-4DF2-96D2-C8A2E4544BEB}" dt="2022-02-03T08:29:41.888" v="1598"/>
          <ac:spMkLst>
            <pc:docMk/>
            <pc:sldMk cId="3508508930" sldId="256"/>
            <ac:spMk id="7" creationId="{F16E0274-DBF8-443C-9BFB-01DAC1F56C43}"/>
          </ac:spMkLst>
        </pc:spChg>
        <pc:spChg chg="mod">
          <ac:chgData name="FERNANDO CASTAÑO HERNANDEZ" userId="b2a651b8-f41d-4f3f-9b64-79e217430945" providerId="ADAL" clId="{4AB60F2D-BB88-4DF2-96D2-C8A2E4544BEB}" dt="2022-02-03T08:29:31.925" v="1597"/>
          <ac:spMkLst>
            <pc:docMk/>
            <pc:sldMk cId="3508508930" sldId="256"/>
            <ac:spMk id="8" creationId="{2016DD50-A90A-4D76-81CE-484BBC0C4CBD}"/>
          </ac:spMkLst>
        </pc:spChg>
        <pc:spChg chg="mod">
          <ac:chgData name="FERNANDO CASTAÑO HERNANDEZ" userId="b2a651b8-f41d-4f3f-9b64-79e217430945" providerId="ADAL" clId="{4AB60F2D-BB88-4DF2-96D2-C8A2E4544BEB}" dt="2022-02-03T08:36:45.356" v="1645" actId="3626"/>
          <ac:spMkLst>
            <pc:docMk/>
            <pc:sldMk cId="3508508930" sldId="256"/>
            <ac:spMk id="9" creationId="{D99AC9BD-4273-4AC2-83A6-73DB797B448E}"/>
          </ac:spMkLst>
        </pc:spChg>
        <pc:spChg chg="mod">
          <ac:chgData name="FERNANDO CASTAÑO HERNANDEZ" userId="b2a651b8-f41d-4f3f-9b64-79e217430945" providerId="ADAL" clId="{4AB60F2D-BB88-4DF2-96D2-C8A2E4544BEB}" dt="2022-02-03T08:36:37.762" v="1643"/>
          <ac:spMkLst>
            <pc:docMk/>
            <pc:sldMk cId="3508508930" sldId="256"/>
            <ac:spMk id="10" creationId="{4EB11ED2-36A7-4638-B04F-0B33E649352B}"/>
          </ac:spMkLst>
        </pc:spChg>
        <pc:spChg chg="mod">
          <ac:chgData name="FERNANDO CASTAÑO HERNANDEZ" userId="b2a651b8-f41d-4f3f-9b64-79e217430945" providerId="ADAL" clId="{4AB60F2D-BB88-4DF2-96D2-C8A2E4544BEB}" dt="2022-02-03T08:34:59.943" v="1640"/>
          <ac:spMkLst>
            <pc:docMk/>
            <pc:sldMk cId="3508508930" sldId="256"/>
            <ac:spMk id="11" creationId="{1F4EE15D-7CC8-4A9F-8FC3-917BF8F1AB04}"/>
          </ac:spMkLst>
        </pc:spChg>
        <pc:spChg chg="mod">
          <ac:chgData name="FERNANDO CASTAÑO HERNANDEZ" userId="b2a651b8-f41d-4f3f-9b64-79e217430945" providerId="ADAL" clId="{4AB60F2D-BB88-4DF2-96D2-C8A2E4544BEB}" dt="2022-02-03T08:35:07.503" v="1641"/>
          <ac:spMkLst>
            <pc:docMk/>
            <pc:sldMk cId="3508508930" sldId="256"/>
            <ac:spMk id="12" creationId="{F3C47D67-D766-4CBF-9EB1-1184D7E79F3A}"/>
          </ac:spMkLst>
        </pc:spChg>
        <pc:spChg chg="mod">
          <ac:chgData name="FERNANDO CASTAÑO HERNANDEZ" userId="b2a651b8-f41d-4f3f-9b64-79e217430945" providerId="ADAL" clId="{4AB60F2D-BB88-4DF2-96D2-C8A2E4544BEB}" dt="2022-02-03T08:36:02.258" v="1642"/>
          <ac:spMkLst>
            <pc:docMk/>
            <pc:sldMk cId="3508508930" sldId="256"/>
            <ac:spMk id="13" creationId="{DAA9619F-5EF7-4269-90EF-FC2119738919}"/>
          </ac:spMkLst>
        </pc:spChg>
        <pc:spChg chg="add del mod">
          <ac:chgData name="FERNANDO CASTAÑO HERNANDEZ" userId="b2a651b8-f41d-4f3f-9b64-79e217430945" providerId="ADAL" clId="{4AB60F2D-BB88-4DF2-96D2-C8A2E4544BEB}" dt="2022-02-03T08:32:09.006" v="1636"/>
          <ac:spMkLst>
            <pc:docMk/>
            <pc:sldMk cId="3508508930" sldId="256"/>
            <ac:spMk id="23" creationId="{2111BC62-327C-4ECA-B1CD-7DB30009ECD1}"/>
          </ac:spMkLst>
        </pc:spChg>
        <pc:grpChg chg="mod">
          <ac:chgData name="FERNANDO CASTAÑO HERNANDEZ" userId="b2a651b8-f41d-4f3f-9b64-79e217430945" providerId="ADAL" clId="{4AB60F2D-BB88-4DF2-96D2-C8A2E4544BEB}" dt="2022-02-03T08:27:48.726" v="1590" actId="1076"/>
          <ac:grpSpMkLst>
            <pc:docMk/>
            <pc:sldMk cId="3508508930" sldId="256"/>
            <ac:grpSpMk id="14" creationId="{1D32FFF1-75B3-4012-ACC9-8BA3C52C93DC}"/>
          </ac:grpSpMkLst>
        </pc:grpChg>
        <pc:graphicFrameChg chg="mod">
          <ac:chgData name="FERNANDO CASTAÑO HERNANDEZ" userId="b2a651b8-f41d-4f3f-9b64-79e217430945" providerId="ADAL" clId="{4AB60F2D-BB88-4DF2-96D2-C8A2E4544BEB}" dt="2022-02-03T08:31:31.344" v="1599"/>
          <ac:graphicFrameMkLst>
            <pc:docMk/>
            <pc:sldMk cId="3508508930" sldId="256"/>
            <ac:graphicFrameMk id="6" creationId="{B3233BED-CA90-442F-9F66-8857FA017E00}"/>
          </ac:graphicFrameMkLst>
        </pc:graphicFrameChg>
      </pc:sldChg>
      <pc:sldChg chg="del">
        <pc:chgData name="FERNANDO CASTAÑO HERNANDEZ" userId="b2a651b8-f41d-4f3f-9b64-79e217430945" providerId="ADAL" clId="{4AB60F2D-BB88-4DF2-96D2-C8A2E4544BEB}" dt="2022-02-02T11:52:40.532" v="1486" actId="47"/>
        <pc:sldMkLst>
          <pc:docMk/>
          <pc:sldMk cId="1077446708" sldId="260"/>
        </pc:sldMkLst>
      </pc:sldChg>
      <pc:sldChg chg="del">
        <pc:chgData name="FERNANDO CASTAÑO HERNANDEZ" userId="b2a651b8-f41d-4f3f-9b64-79e217430945" providerId="ADAL" clId="{4AB60F2D-BB88-4DF2-96D2-C8A2E4544BEB}" dt="2022-02-02T11:56:08.804" v="1564" actId="47"/>
        <pc:sldMkLst>
          <pc:docMk/>
          <pc:sldMk cId="1216014289" sldId="263"/>
        </pc:sldMkLst>
      </pc:sldChg>
      <pc:sldChg chg="delSp modSp mod">
        <pc:chgData name="FERNANDO CASTAÑO HERNANDEZ" userId="b2a651b8-f41d-4f3f-9b64-79e217430945" providerId="ADAL" clId="{4AB60F2D-BB88-4DF2-96D2-C8A2E4544BEB}" dt="2022-02-02T11:19:05.348" v="1295" actId="478"/>
        <pc:sldMkLst>
          <pc:docMk/>
          <pc:sldMk cId="3266662958" sldId="272"/>
        </pc:sldMkLst>
        <pc:spChg chg="del">
          <ac:chgData name="FERNANDO CASTAÑO HERNANDEZ" userId="b2a651b8-f41d-4f3f-9b64-79e217430945" providerId="ADAL" clId="{4AB60F2D-BB88-4DF2-96D2-C8A2E4544BEB}" dt="2022-02-02T11:19:05.348" v="1295" actId="478"/>
          <ac:spMkLst>
            <pc:docMk/>
            <pc:sldMk cId="3266662958" sldId="272"/>
            <ac:spMk id="6" creationId="{568B890A-7A1E-4BF2-A25D-52B6AE980B30}"/>
          </ac:spMkLst>
        </pc:spChg>
        <pc:spChg chg="mod">
          <ac:chgData name="FERNANDO CASTAÑO HERNANDEZ" userId="b2a651b8-f41d-4f3f-9b64-79e217430945" providerId="ADAL" clId="{4AB60F2D-BB88-4DF2-96D2-C8A2E4544BEB}" dt="2022-02-02T11:18:54.914" v="1291" actId="1076"/>
          <ac:spMkLst>
            <pc:docMk/>
            <pc:sldMk cId="3266662958" sldId="272"/>
            <ac:spMk id="10" creationId="{BBD6DC90-13C9-4244-A261-E3A4D191BD4D}"/>
          </ac:spMkLst>
        </pc:spChg>
        <pc:picChg chg="del">
          <ac:chgData name="FERNANDO CASTAÑO HERNANDEZ" userId="b2a651b8-f41d-4f3f-9b64-79e217430945" providerId="ADAL" clId="{4AB60F2D-BB88-4DF2-96D2-C8A2E4544BEB}" dt="2022-02-02T11:19:02.860" v="1294" actId="478"/>
          <ac:picMkLst>
            <pc:docMk/>
            <pc:sldMk cId="3266662958" sldId="272"/>
            <ac:picMk id="7" creationId="{DFBCEFCE-3471-4C31-85E0-7968E58AC28C}"/>
          </ac:picMkLst>
        </pc:picChg>
        <pc:picChg chg="del">
          <ac:chgData name="FERNANDO CASTAÑO HERNANDEZ" userId="b2a651b8-f41d-4f3f-9b64-79e217430945" providerId="ADAL" clId="{4AB60F2D-BB88-4DF2-96D2-C8A2E4544BEB}" dt="2022-02-02T11:18:59.345" v="1293" actId="478"/>
          <ac:picMkLst>
            <pc:docMk/>
            <pc:sldMk cId="3266662958" sldId="272"/>
            <ac:picMk id="9" creationId="{1CF5A774-2752-41CD-A0A8-B63FB8FF08EB}"/>
          </ac:picMkLst>
        </pc:picChg>
        <pc:picChg chg="del">
          <ac:chgData name="FERNANDO CASTAÑO HERNANDEZ" userId="b2a651b8-f41d-4f3f-9b64-79e217430945" providerId="ADAL" clId="{4AB60F2D-BB88-4DF2-96D2-C8A2E4544BEB}" dt="2022-02-02T11:18:56.115" v="1292" actId="478"/>
          <ac:picMkLst>
            <pc:docMk/>
            <pc:sldMk cId="3266662958" sldId="272"/>
            <ac:picMk id="11" creationId="{128C59EE-7D29-41D4-89DC-537F1E8E058A}"/>
          </ac:picMkLst>
        </pc:picChg>
      </pc:sldChg>
      <pc:sldChg chg="del">
        <pc:chgData name="FERNANDO CASTAÑO HERNANDEZ" userId="b2a651b8-f41d-4f3f-9b64-79e217430945" providerId="ADAL" clId="{4AB60F2D-BB88-4DF2-96D2-C8A2E4544BEB}" dt="2022-02-02T11:56:10.096" v="1565" actId="47"/>
        <pc:sldMkLst>
          <pc:docMk/>
          <pc:sldMk cId="85922840" sldId="281"/>
        </pc:sldMkLst>
      </pc:sldChg>
      <pc:sldChg chg="addSp delSp modSp del mod">
        <pc:chgData name="FERNANDO CASTAÑO HERNANDEZ" userId="b2a651b8-f41d-4f3f-9b64-79e217430945" providerId="ADAL" clId="{4AB60F2D-BB88-4DF2-96D2-C8A2E4544BEB}" dt="2022-02-03T08:43:47.373" v="1717" actId="47"/>
        <pc:sldMkLst>
          <pc:docMk/>
          <pc:sldMk cId="2794200932" sldId="286"/>
        </pc:sldMkLst>
        <pc:spChg chg="del">
          <ac:chgData name="FERNANDO CASTAÑO HERNANDEZ" userId="b2a651b8-f41d-4f3f-9b64-79e217430945" providerId="ADAL" clId="{4AB60F2D-BB88-4DF2-96D2-C8A2E4544BEB}" dt="2022-02-03T08:43:33.945" v="1713" actId="21"/>
          <ac:spMkLst>
            <pc:docMk/>
            <pc:sldMk cId="2794200932" sldId="286"/>
            <ac:spMk id="5" creationId="{BBFF026D-DC97-4030-A7C1-36D438B78D53}"/>
          </ac:spMkLst>
        </pc:spChg>
        <pc:spChg chg="del">
          <ac:chgData name="FERNANDO CASTAÑO HERNANDEZ" userId="b2a651b8-f41d-4f3f-9b64-79e217430945" providerId="ADAL" clId="{4AB60F2D-BB88-4DF2-96D2-C8A2E4544BEB}" dt="2022-02-03T08:43:33.945" v="1713" actId="21"/>
          <ac:spMkLst>
            <pc:docMk/>
            <pc:sldMk cId="2794200932" sldId="286"/>
            <ac:spMk id="6" creationId="{096300E2-2C06-4F76-B5A3-376BD35E5E50}"/>
          </ac:spMkLst>
        </pc:spChg>
        <pc:picChg chg="del">
          <ac:chgData name="FERNANDO CASTAÑO HERNANDEZ" userId="b2a651b8-f41d-4f3f-9b64-79e217430945" providerId="ADAL" clId="{4AB60F2D-BB88-4DF2-96D2-C8A2E4544BEB}" dt="2022-02-03T08:43:33.945" v="1713" actId="21"/>
          <ac:picMkLst>
            <pc:docMk/>
            <pc:sldMk cId="2794200932" sldId="286"/>
            <ac:picMk id="4" creationId="{0E919B83-B0D2-4A42-804A-6BC0FCD2B550}"/>
          </ac:picMkLst>
        </pc:picChg>
        <pc:picChg chg="add del mod">
          <ac:chgData name="FERNANDO CASTAÑO HERNANDEZ" userId="b2a651b8-f41d-4f3f-9b64-79e217430945" providerId="ADAL" clId="{4AB60F2D-BB88-4DF2-96D2-C8A2E4544BEB}" dt="2022-02-03T08:42:14.904" v="1704" actId="478"/>
          <ac:picMkLst>
            <pc:docMk/>
            <pc:sldMk cId="2794200932" sldId="286"/>
            <ac:picMk id="8" creationId="{24B9B58B-245D-4F06-8FEE-91453718A076}"/>
          </ac:picMkLst>
        </pc:picChg>
      </pc:sldChg>
      <pc:sldChg chg="ord">
        <pc:chgData name="FERNANDO CASTAÑO HERNANDEZ" userId="b2a651b8-f41d-4f3f-9b64-79e217430945" providerId="ADAL" clId="{4AB60F2D-BB88-4DF2-96D2-C8A2E4544BEB}" dt="2022-02-03T11:48:26.735" v="1897" actId="20578"/>
        <pc:sldMkLst>
          <pc:docMk/>
          <pc:sldMk cId="2050069679" sldId="290"/>
        </pc:sldMkLst>
      </pc:sldChg>
      <pc:sldChg chg="modSp mod">
        <pc:chgData name="FERNANDO CASTAÑO HERNANDEZ" userId="b2a651b8-f41d-4f3f-9b64-79e217430945" providerId="ADAL" clId="{4AB60F2D-BB88-4DF2-96D2-C8A2E4544BEB}" dt="2022-02-03T11:32:40.689" v="1859" actId="1076"/>
        <pc:sldMkLst>
          <pc:docMk/>
          <pc:sldMk cId="672380939" sldId="294"/>
        </pc:sldMkLst>
        <pc:picChg chg="mod">
          <ac:chgData name="FERNANDO CASTAÑO HERNANDEZ" userId="b2a651b8-f41d-4f3f-9b64-79e217430945" providerId="ADAL" clId="{4AB60F2D-BB88-4DF2-96D2-C8A2E4544BEB}" dt="2022-02-03T11:32:40.689" v="1859" actId="1076"/>
          <ac:picMkLst>
            <pc:docMk/>
            <pc:sldMk cId="672380939" sldId="294"/>
            <ac:picMk id="10" creationId="{18C1E2C6-4602-DB44-A430-5C27B3432E64}"/>
          </ac:picMkLst>
        </pc:picChg>
      </pc:sldChg>
      <pc:sldChg chg="addSp delSp modSp mod">
        <pc:chgData name="FERNANDO CASTAÑO HERNANDEZ" userId="b2a651b8-f41d-4f3f-9b64-79e217430945" providerId="ADAL" clId="{4AB60F2D-BB88-4DF2-96D2-C8A2E4544BEB}" dt="2022-02-03T08:41:17.450" v="1677"/>
        <pc:sldMkLst>
          <pc:docMk/>
          <pc:sldMk cId="1957678585" sldId="295"/>
        </pc:sldMkLst>
        <pc:spChg chg="mod">
          <ac:chgData name="FERNANDO CASTAÑO HERNANDEZ" userId="b2a651b8-f41d-4f3f-9b64-79e217430945" providerId="ADAL" clId="{4AB60F2D-BB88-4DF2-96D2-C8A2E4544BEB}" dt="2022-02-01T16:24:58.430" v="113" actId="20577"/>
          <ac:spMkLst>
            <pc:docMk/>
            <pc:sldMk cId="1957678585" sldId="295"/>
            <ac:spMk id="4" creationId="{D6430AE2-E8AE-4019-BD0D-2B01B8E610A9}"/>
          </ac:spMkLst>
        </pc:spChg>
        <pc:spChg chg="mod">
          <ac:chgData name="FERNANDO CASTAÑO HERNANDEZ" userId="b2a651b8-f41d-4f3f-9b64-79e217430945" providerId="ADAL" clId="{4AB60F2D-BB88-4DF2-96D2-C8A2E4544BEB}" dt="2022-02-02T11:41:22.376" v="1477" actId="207"/>
          <ac:spMkLst>
            <pc:docMk/>
            <pc:sldMk cId="1957678585" sldId="295"/>
            <ac:spMk id="5" creationId="{E1BC08B2-D66C-4C46-B717-2D6869A4ED34}"/>
          </ac:spMkLst>
        </pc:spChg>
        <pc:spChg chg="add del mod">
          <ac:chgData name="FERNANDO CASTAÑO HERNANDEZ" userId="b2a651b8-f41d-4f3f-9b64-79e217430945" providerId="ADAL" clId="{4AB60F2D-BB88-4DF2-96D2-C8A2E4544BEB}" dt="2022-02-03T08:38:07.101" v="1670" actId="478"/>
          <ac:spMkLst>
            <pc:docMk/>
            <pc:sldMk cId="1957678585" sldId="295"/>
            <ac:spMk id="7" creationId="{BFED44CF-68ED-4A7B-81FB-14C5C585CC1D}"/>
          </ac:spMkLst>
        </pc:spChg>
        <pc:spChg chg="mod">
          <ac:chgData name="FERNANDO CASTAÑO HERNANDEZ" userId="b2a651b8-f41d-4f3f-9b64-79e217430945" providerId="ADAL" clId="{4AB60F2D-BB88-4DF2-96D2-C8A2E4544BEB}" dt="2022-02-02T11:41:09.277" v="1476" actId="207"/>
          <ac:spMkLst>
            <pc:docMk/>
            <pc:sldMk cId="1957678585" sldId="295"/>
            <ac:spMk id="18" creationId="{682FA048-00D6-48C4-9DC8-58D434E99597}"/>
          </ac:spMkLst>
        </pc:spChg>
        <pc:spChg chg="mod">
          <ac:chgData name="FERNANDO CASTAÑO HERNANDEZ" userId="b2a651b8-f41d-4f3f-9b64-79e217430945" providerId="ADAL" clId="{4AB60F2D-BB88-4DF2-96D2-C8A2E4544BEB}" dt="2022-02-02T11:40:45.842" v="1475" actId="207"/>
          <ac:spMkLst>
            <pc:docMk/>
            <pc:sldMk cId="1957678585" sldId="295"/>
            <ac:spMk id="19" creationId="{CE723F7E-7C33-478B-88F4-9B18932E6F42}"/>
          </ac:spMkLst>
        </pc:spChg>
        <pc:picChg chg="add mod">
          <ac:chgData name="FERNANDO CASTAÑO HERNANDEZ" userId="b2a651b8-f41d-4f3f-9b64-79e217430945" providerId="ADAL" clId="{4AB60F2D-BB88-4DF2-96D2-C8A2E4544BEB}" dt="2022-02-03T08:41:17.450" v="1677"/>
          <ac:picMkLst>
            <pc:docMk/>
            <pc:sldMk cId="1957678585" sldId="295"/>
            <ac:picMk id="9" creationId="{8FEAAC69-5E5F-40DA-87FE-87A12442D0F3}"/>
          </ac:picMkLst>
        </pc:picChg>
      </pc:sldChg>
      <pc:sldChg chg="addSp modSp mod">
        <pc:chgData name="FERNANDO CASTAÑO HERNANDEZ" userId="b2a651b8-f41d-4f3f-9b64-79e217430945" providerId="ADAL" clId="{4AB60F2D-BB88-4DF2-96D2-C8A2E4544BEB}" dt="2022-02-03T08:41:36.719" v="1686"/>
        <pc:sldMkLst>
          <pc:docMk/>
          <pc:sldMk cId="1932840521" sldId="298"/>
        </pc:sldMkLst>
        <pc:spChg chg="mod">
          <ac:chgData name="FERNANDO CASTAÑO HERNANDEZ" userId="b2a651b8-f41d-4f3f-9b64-79e217430945" providerId="ADAL" clId="{4AB60F2D-BB88-4DF2-96D2-C8A2E4544BEB}" dt="2022-02-02T11:50:50.290" v="1480" actId="207"/>
          <ac:spMkLst>
            <pc:docMk/>
            <pc:sldMk cId="1932840521" sldId="298"/>
            <ac:spMk id="6" creationId="{3D49F580-9A98-4FCD-A8F4-3C4E352CF6F9}"/>
          </ac:spMkLst>
        </pc:spChg>
        <pc:spChg chg="mod">
          <ac:chgData name="FERNANDO CASTAÑO HERNANDEZ" userId="b2a651b8-f41d-4f3f-9b64-79e217430945" providerId="ADAL" clId="{4AB60F2D-BB88-4DF2-96D2-C8A2E4544BEB}" dt="2022-02-02T11:50:50.290" v="1480" actId="207"/>
          <ac:spMkLst>
            <pc:docMk/>
            <pc:sldMk cId="1932840521" sldId="298"/>
            <ac:spMk id="7" creationId="{CDA56266-A137-43F0-A932-C9A204FE8FC2}"/>
          </ac:spMkLst>
        </pc:spChg>
        <pc:spChg chg="mod">
          <ac:chgData name="FERNANDO CASTAÑO HERNANDEZ" userId="b2a651b8-f41d-4f3f-9b64-79e217430945" providerId="ADAL" clId="{4AB60F2D-BB88-4DF2-96D2-C8A2E4544BEB}" dt="2022-02-02T11:50:50.290" v="1480" actId="207"/>
          <ac:spMkLst>
            <pc:docMk/>
            <pc:sldMk cId="1932840521" sldId="298"/>
            <ac:spMk id="8" creationId="{88162B0A-E934-49A7-BD35-17B0B537E630}"/>
          </ac:spMkLst>
        </pc:spChg>
        <pc:spChg chg="mod">
          <ac:chgData name="FERNANDO CASTAÑO HERNANDEZ" userId="b2a651b8-f41d-4f3f-9b64-79e217430945" providerId="ADAL" clId="{4AB60F2D-BB88-4DF2-96D2-C8A2E4544BEB}" dt="2022-02-01T16:25:23.879" v="120" actId="20577"/>
          <ac:spMkLst>
            <pc:docMk/>
            <pc:sldMk cId="1932840521" sldId="298"/>
            <ac:spMk id="13" creationId="{0F2DE36C-DE9D-49E3-9878-CA13C9ADA90B}"/>
          </ac:spMkLst>
        </pc:spChg>
        <pc:picChg chg="add mod">
          <ac:chgData name="FERNANDO CASTAÑO HERNANDEZ" userId="b2a651b8-f41d-4f3f-9b64-79e217430945" providerId="ADAL" clId="{4AB60F2D-BB88-4DF2-96D2-C8A2E4544BEB}" dt="2022-02-03T08:41:36.719" v="1686"/>
          <ac:picMkLst>
            <pc:docMk/>
            <pc:sldMk cId="1932840521" sldId="298"/>
            <ac:picMk id="12" creationId="{FE2BE4D7-158E-4AF3-8887-D2ABA899B49B}"/>
          </ac:picMkLst>
        </pc:picChg>
      </pc:sldChg>
      <pc:sldChg chg="addSp modSp mod">
        <pc:chgData name="FERNANDO CASTAÑO HERNANDEZ" userId="b2a651b8-f41d-4f3f-9b64-79e217430945" providerId="ADAL" clId="{4AB60F2D-BB88-4DF2-96D2-C8A2E4544BEB}" dt="2022-02-03T08:41:48.931" v="1692"/>
        <pc:sldMkLst>
          <pc:docMk/>
          <pc:sldMk cId="1459768022" sldId="300"/>
        </pc:sldMkLst>
        <pc:spChg chg="mod">
          <ac:chgData name="FERNANDO CASTAÑO HERNANDEZ" userId="b2a651b8-f41d-4f3f-9b64-79e217430945" providerId="ADAL" clId="{4AB60F2D-BB88-4DF2-96D2-C8A2E4544BEB}" dt="2022-02-02T11:51:09.768" v="1483" actId="207"/>
          <ac:spMkLst>
            <pc:docMk/>
            <pc:sldMk cId="1459768022" sldId="300"/>
            <ac:spMk id="6" creationId="{A94EC756-CDDA-4741-A9AF-067D0029E3A7}"/>
          </ac:spMkLst>
        </pc:spChg>
        <pc:spChg chg="mod">
          <ac:chgData name="FERNANDO CASTAÑO HERNANDEZ" userId="b2a651b8-f41d-4f3f-9b64-79e217430945" providerId="ADAL" clId="{4AB60F2D-BB88-4DF2-96D2-C8A2E4544BEB}" dt="2022-02-01T16:25:31.210" v="124" actId="20577"/>
          <ac:spMkLst>
            <pc:docMk/>
            <pc:sldMk cId="1459768022" sldId="300"/>
            <ac:spMk id="15" creationId="{E03FE38F-68E5-4DB2-A32F-C510AA2E5972}"/>
          </ac:spMkLst>
        </pc:spChg>
        <pc:spChg chg="mod">
          <ac:chgData name="FERNANDO CASTAÑO HERNANDEZ" userId="b2a651b8-f41d-4f3f-9b64-79e217430945" providerId="ADAL" clId="{4AB60F2D-BB88-4DF2-96D2-C8A2E4544BEB}" dt="2022-02-02T11:51:09.768" v="1483" actId="207"/>
          <ac:spMkLst>
            <pc:docMk/>
            <pc:sldMk cId="1459768022" sldId="300"/>
            <ac:spMk id="18" creationId="{682FA048-00D6-48C4-9DC8-58D434E99597}"/>
          </ac:spMkLst>
        </pc:spChg>
        <pc:spChg chg="mod">
          <ac:chgData name="FERNANDO CASTAÑO HERNANDEZ" userId="b2a651b8-f41d-4f3f-9b64-79e217430945" providerId="ADAL" clId="{4AB60F2D-BB88-4DF2-96D2-C8A2E4544BEB}" dt="2022-02-02T11:51:09.768" v="1483" actId="207"/>
          <ac:spMkLst>
            <pc:docMk/>
            <pc:sldMk cId="1459768022" sldId="300"/>
            <ac:spMk id="19" creationId="{CE723F7E-7C33-478B-88F4-9B18932E6F42}"/>
          </ac:spMkLst>
        </pc:spChg>
        <pc:picChg chg="add mod">
          <ac:chgData name="FERNANDO CASTAÑO HERNANDEZ" userId="b2a651b8-f41d-4f3f-9b64-79e217430945" providerId="ADAL" clId="{4AB60F2D-BB88-4DF2-96D2-C8A2E4544BEB}" dt="2022-02-03T08:41:48.931" v="1692"/>
          <ac:picMkLst>
            <pc:docMk/>
            <pc:sldMk cId="1459768022" sldId="300"/>
            <ac:picMk id="13" creationId="{393BB246-B891-4844-9EF4-72BFC3F201FF}"/>
          </ac:picMkLst>
        </pc:picChg>
      </pc:sldChg>
      <pc:sldChg chg="addSp modSp mod">
        <pc:chgData name="FERNANDO CASTAÑO HERNANDEZ" userId="b2a651b8-f41d-4f3f-9b64-79e217430945" providerId="ADAL" clId="{4AB60F2D-BB88-4DF2-96D2-C8A2E4544BEB}" dt="2022-02-03T08:42:00.325" v="1698"/>
        <pc:sldMkLst>
          <pc:docMk/>
          <pc:sldMk cId="2220128231" sldId="302"/>
        </pc:sldMkLst>
        <pc:spChg chg="mod">
          <ac:chgData name="FERNANDO CASTAÑO HERNANDEZ" userId="b2a651b8-f41d-4f3f-9b64-79e217430945" providerId="ADAL" clId="{4AB60F2D-BB88-4DF2-96D2-C8A2E4544BEB}" dt="2022-02-02T11:51:30.536" v="1485" actId="207"/>
          <ac:spMkLst>
            <pc:docMk/>
            <pc:sldMk cId="2220128231" sldId="302"/>
            <ac:spMk id="5" creationId="{E1BC08B2-D66C-4C46-B717-2D6869A4ED34}"/>
          </ac:spMkLst>
        </pc:spChg>
        <pc:spChg chg="mod">
          <ac:chgData name="FERNANDO CASTAÑO HERNANDEZ" userId="b2a651b8-f41d-4f3f-9b64-79e217430945" providerId="ADAL" clId="{4AB60F2D-BB88-4DF2-96D2-C8A2E4544BEB}" dt="2022-02-01T16:25:39.016" v="128" actId="20577"/>
          <ac:spMkLst>
            <pc:docMk/>
            <pc:sldMk cId="2220128231" sldId="302"/>
            <ac:spMk id="15" creationId="{475EA954-B025-4543-976D-335754AF6448}"/>
          </ac:spMkLst>
        </pc:spChg>
        <pc:spChg chg="mod">
          <ac:chgData name="FERNANDO CASTAÑO HERNANDEZ" userId="b2a651b8-f41d-4f3f-9b64-79e217430945" providerId="ADAL" clId="{4AB60F2D-BB88-4DF2-96D2-C8A2E4544BEB}" dt="2022-02-02T11:51:30.536" v="1485" actId="207"/>
          <ac:spMkLst>
            <pc:docMk/>
            <pc:sldMk cId="2220128231" sldId="302"/>
            <ac:spMk id="18" creationId="{682FA048-00D6-48C4-9DC8-58D434E99597}"/>
          </ac:spMkLst>
        </pc:spChg>
        <pc:spChg chg="mod">
          <ac:chgData name="FERNANDO CASTAÑO HERNANDEZ" userId="b2a651b8-f41d-4f3f-9b64-79e217430945" providerId="ADAL" clId="{4AB60F2D-BB88-4DF2-96D2-C8A2E4544BEB}" dt="2022-02-02T11:51:30.536" v="1485" actId="207"/>
          <ac:spMkLst>
            <pc:docMk/>
            <pc:sldMk cId="2220128231" sldId="302"/>
            <ac:spMk id="19" creationId="{CE723F7E-7C33-478B-88F4-9B18932E6F42}"/>
          </ac:spMkLst>
        </pc:spChg>
        <pc:picChg chg="add mod">
          <ac:chgData name="FERNANDO CASTAÑO HERNANDEZ" userId="b2a651b8-f41d-4f3f-9b64-79e217430945" providerId="ADAL" clId="{4AB60F2D-BB88-4DF2-96D2-C8A2E4544BEB}" dt="2022-02-03T08:42:00.325" v="1698"/>
          <ac:picMkLst>
            <pc:docMk/>
            <pc:sldMk cId="2220128231" sldId="302"/>
            <ac:picMk id="13" creationId="{9BE39975-7A0B-4E90-85D2-3DFF4246DE46}"/>
          </ac:picMkLst>
        </pc:picChg>
      </pc:sldChg>
      <pc:sldChg chg="addSp delSp modSp mod">
        <pc:chgData name="FERNANDO CASTAÑO HERNANDEZ" userId="b2a651b8-f41d-4f3f-9b64-79e217430945" providerId="ADAL" clId="{4AB60F2D-BB88-4DF2-96D2-C8A2E4544BEB}" dt="2022-02-02T11:22:01.252" v="1311" actId="20577"/>
        <pc:sldMkLst>
          <pc:docMk/>
          <pc:sldMk cId="2970080680" sldId="304"/>
        </pc:sldMkLst>
        <pc:spChg chg="add mod">
          <ac:chgData name="FERNANDO CASTAÑO HERNANDEZ" userId="b2a651b8-f41d-4f3f-9b64-79e217430945" providerId="ADAL" clId="{4AB60F2D-BB88-4DF2-96D2-C8A2E4544BEB}" dt="2022-02-02T11:22:01.252" v="1311" actId="20577"/>
          <ac:spMkLst>
            <pc:docMk/>
            <pc:sldMk cId="2970080680" sldId="304"/>
            <ac:spMk id="2" creationId="{AAACE48F-9036-4A79-A53D-77CEE367BF42}"/>
          </ac:spMkLst>
        </pc:spChg>
        <pc:picChg chg="del">
          <ac:chgData name="FERNANDO CASTAÑO HERNANDEZ" userId="b2a651b8-f41d-4f3f-9b64-79e217430945" providerId="ADAL" clId="{4AB60F2D-BB88-4DF2-96D2-C8A2E4544BEB}" dt="2022-02-02T11:21:25.906" v="1296" actId="478"/>
          <ac:picMkLst>
            <pc:docMk/>
            <pc:sldMk cId="2970080680" sldId="304"/>
            <ac:picMk id="11" creationId="{E075F686-AA9C-499A-90AF-0ED046C870F6}"/>
          </ac:picMkLst>
        </pc:picChg>
      </pc:sldChg>
      <pc:sldChg chg="addSp modSp mod">
        <pc:chgData name="FERNANDO CASTAÑO HERNANDEZ" userId="b2a651b8-f41d-4f3f-9b64-79e217430945" providerId="ADAL" clId="{4AB60F2D-BB88-4DF2-96D2-C8A2E4544BEB}" dt="2022-02-03T08:41:25.134" v="1680"/>
        <pc:sldMkLst>
          <pc:docMk/>
          <pc:sldMk cId="1026414532" sldId="305"/>
        </pc:sldMkLst>
        <pc:spChg chg="mod">
          <ac:chgData name="FERNANDO CASTAÑO HERNANDEZ" userId="b2a651b8-f41d-4f3f-9b64-79e217430945" providerId="ADAL" clId="{4AB60F2D-BB88-4DF2-96D2-C8A2E4544BEB}" dt="2022-02-02T11:49:42.219" v="1478" actId="207"/>
          <ac:spMkLst>
            <pc:docMk/>
            <pc:sldMk cId="1026414532" sldId="305"/>
            <ac:spMk id="7" creationId="{187028AE-6F76-4EE5-B2D0-697C53CEEF03}"/>
          </ac:spMkLst>
        </pc:spChg>
        <pc:spChg chg="mod">
          <ac:chgData name="FERNANDO CASTAÑO HERNANDEZ" userId="b2a651b8-f41d-4f3f-9b64-79e217430945" providerId="ADAL" clId="{4AB60F2D-BB88-4DF2-96D2-C8A2E4544BEB}" dt="2022-02-02T11:49:42.219" v="1478" actId="207"/>
          <ac:spMkLst>
            <pc:docMk/>
            <pc:sldMk cId="1026414532" sldId="305"/>
            <ac:spMk id="8" creationId="{5E8D3A87-A198-485F-AAF7-C1A4D5E1F66E}"/>
          </ac:spMkLst>
        </pc:spChg>
        <pc:spChg chg="mod">
          <ac:chgData name="FERNANDO CASTAÑO HERNANDEZ" userId="b2a651b8-f41d-4f3f-9b64-79e217430945" providerId="ADAL" clId="{4AB60F2D-BB88-4DF2-96D2-C8A2E4544BEB}" dt="2022-02-02T11:49:42.219" v="1478" actId="207"/>
          <ac:spMkLst>
            <pc:docMk/>
            <pc:sldMk cId="1026414532" sldId="305"/>
            <ac:spMk id="10" creationId="{DFF0F055-73DE-4CD5-A3FB-E07296A9B853}"/>
          </ac:spMkLst>
        </pc:spChg>
        <pc:spChg chg="mod">
          <ac:chgData name="FERNANDO CASTAÑO HERNANDEZ" userId="b2a651b8-f41d-4f3f-9b64-79e217430945" providerId="ADAL" clId="{4AB60F2D-BB88-4DF2-96D2-C8A2E4544BEB}" dt="2022-02-01T16:25:14.406" v="116" actId="20577"/>
          <ac:spMkLst>
            <pc:docMk/>
            <pc:sldMk cId="1026414532" sldId="305"/>
            <ac:spMk id="13" creationId="{EB8823EE-DE8A-4BCB-96F3-384850BF3E36}"/>
          </ac:spMkLst>
        </pc:spChg>
        <pc:picChg chg="add mod">
          <ac:chgData name="FERNANDO CASTAÑO HERNANDEZ" userId="b2a651b8-f41d-4f3f-9b64-79e217430945" providerId="ADAL" clId="{4AB60F2D-BB88-4DF2-96D2-C8A2E4544BEB}" dt="2022-02-03T08:41:25.134" v="1680"/>
          <ac:picMkLst>
            <pc:docMk/>
            <pc:sldMk cId="1026414532" sldId="305"/>
            <ac:picMk id="15" creationId="{B956740E-C6D7-45AD-8C32-B22718DCB4D3}"/>
          </ac:picMkLst>
        </pc:picChg>
      </pc:sldChg>
      <pc:sldChg chg="addSp modSp mod">
        <pc:chgData name="FERNANDO CASTAÑO HERNANDEZ" userId="b2a651b8-f41d-4f3f-9b64-79e217430945" providerId="ADAL" clId="{4AB60F2D-BB88-4DF2-96D2-C8A2E4544BEB}" dt="2022-02-03T08:41:30.516" v="1683"/>
        <pc:sldMkLst>
          <pc:docMk/>
          <pc:sldMk cId="2624915019" sldId="306"/>
        </pc:sldMkLst>
        <pc:spChg chg="mod">
          <ac:chgData name="FERNANDO CASTAÑO HERNANDEZ" userId="b2a651b8-f41d-4f3f-9b64-79e217430945" providerId="ADAL" clId="{4AB60F2D-BB88-4DF2-96D2-C8A2E4544BEB}" dt="2022-02-02T11:50:31.287" v="1479" actId="207"/>
          <ac:spMkLst>
            <pc:docMk/>
            <pc:sldMk cId="2624915019" sldId="306"/>
            <ac:spMk id="6" creationId="{D8BFF60E-1B3C-423C-AFBA-95EE5A10F543}"/>
          </ac:spMkLst>
        </pc:spChg>
        <pc:spChg chg="mod">
          <ac:chgData name="FERNANDO CASTAÑO HERNANDEZ" userId="b2a651b8-f41d-4f3f-9b64-79e217430945" providerId="ADAL" clId="{4AB60F2D-BB88-4DF2-96D2-C8A2E4544BEB}" dt="2022-02-02T11:50:31.287" v="1479" actId="207"/>
          <ac:spMkLst>
            <pc:docMk/>
            <pc:sldMk cId="2624915019" sldId="306"/>
            <ac:spMk id="7" creationId="{CF7FEA45-90D9-400F-AE70-EC96AA476BAF}"/>
          </ac:spMkLst>
        </pc:spChg>
        <pc:spChg chg="mod">
          <ac:chgData name="FERNANDO CASTAÑO HERNANDEZ" userId="b2a651b8-f41d-4f3f-9b64-79e217430945" providerId="ADAL" clId="{4AB60F2D-BB88-4DF2-96D2-C8A2E4544BEB}" dt="2022-02-02T11:50:31.287" v="1479" actId="207"/>
          <ac:spMkLst>
            <pc:docMk/>
            <pc:sldMk cId="2624915019" sldId="306"/>
            <ac:spMk id="8" creationId="{9BAA0BA2-364D-465E-B976-7839E1B842F7}"/>
          </ac:spMkLst>
        </pc:spChg>
        <pc:spChg chg="mod">
          <ac:chgData name="FERNANDO CASTAÑO HERNANDEZ" userId="b2a651b8-f41d-4f3f-9b64-79e217430945" providerId="ADAL" clId="{4AB60F2D-BB88-4DF2-96D2-C8A2E4544BEB}" dt="2022-02-01T16:25:19.509" v="118" actId="20577"/>
          <ac:spMkLst>
            <pc:docMk/>
            <pc:sldMk cId="2624915019" sldId="306"/>
            <ac:spMk id="13" creationId="{D519E773-9231-44C1-88D8-50544F524429}"/>
          </ac:spMkLst>
        </pc:spChg>
        <pc:picChg chg="add mod">
          <ac:chgData name="FERNANDO CASTAÑO HERNANDEZ" userId="b2a651b8-f41d-4f3f-9b64-79e217430945" providerId="ADAL" clId="{4AB60F2D-BB88-4DF2-96D2-C8A2E4544BEB}" dt="2022-02-03T08:41:30.516" v="1683"/>
          <ac:picMkLst>
            <pc:docMk/>
            <pc:sldMk cId="2624915019" sldId="306"/>
            <ac:picMk id="16" creationId="{71AB69E2-D090-49B2-8945-96DA6A5C9050}"/>
          </ac:picMkLst>
        </pc:picChg>
      </pc:sldChg>
      <pc:sldChg chg="addSp modSp mod">
        <pc:chgData name="FERNANDO CASTAÑO HERNANDEZ" userId="b2a651b8-f41d-4f3f-9b64-79e217430945" providerId="ADAL" clId="{4AB60F2D-BB88-4DF2-96D2-C8A2E4544BEB}" dt="2022-02-03T08:41:43.311" v="1689"/>
        <pc:sldMkLst>
          <pc:docMk/>
          <pc:sldMk cId="1796424202" sldId="308"/>
        </pc:sldMkLst>
        <pc:spChg chg="mod">
          <ac:chgData name="FERNANDO CASTAÑO HERNANDEZ" userId="b2a651b8-f41d-4f3f-9b64-79e217430945" providerId="ADAL" clId="{4AB60F2D-BB88-4DF2-96D2-C8A2E4544BEB}" dt="2022-02-02T11:50:59.855" v="1482" actId="207"/>
          <ac:spMkLst>
            <pc:docMk/>
            <pc:sldMk cId="1796424202" sldId="308"/>
            <ac:spMk id="6" creationId="{E2F5FB3F-A5C3-44D2-9E94-3A7E30F5B7AD}"/>
          </ac:spMkLst>
        </pc:spChg>
        <pc:spChg chg="mod">
          <ac:chgData name="FERNANDO CASTAÑO HERNANDEZ" userId="b2a651b8-f41d-4f3f-9b64-79e217430945" providerId="ADAL" clId="{4AB60F2D-BB88-4DF2-96D2-C8A2E4544BEB}" dt="2022-02-02T11:50:59.855" v="1482" actId="207"/>
          <ac:spMkLst>
            <pc:docMk/>
            <pc:sldMk cId="1796424202" sldId="308"/>
            <ac:spMk id="7" creationId="{C99FFF2E-F7F6-4B47-B2AE-908301A93931}"/>
          </ac:spMkLst>
        </pc:spChg>
        <pc:spChg chg="mod">
          <ac:chgData name="FERNANDO CASTAÑO HERNANDEZ" userId="b2a651b8-f41d-4f3f-9b64-79e217430945" providerId="ADAL" clId="{4AB60F2D-BB88-4DF2-96D2-C8A2E4544BEB}" dt="2022-02-02T11:50:59.855" v="1482" actId="207"/>
          <ac:spMkLst>
            <pc:docMk/>
            <pc:sldMk cId="1796424202" sldId="308"/>
            <ac:spMk id="8" creationId="{7B9B8C1B-FBAC-4FC7-A9AC-FF0A4165E360}"/>
          </ac:spMkLst>
        </pc:spChg>
        <pc:spChg chg="mod">
          <ac:chgData name="FERNANDO CASTAÑO HERNANDEZ" userId="b2a651b8-f41d-4f3f-9b64-79e217430945" providerId="ADAL" clId="{4AB60F2D-BB88-4DF2-96D2-C8A2E4544BEB}" dt="2022-02-01T16:25:27.409" v="122" actId="20577"/>
          <ac:spMkLst>
            <pc:docMk/>
            <pc:sldMk cId="1796424202" sldId="308"/>
            <ac:spMk id="13" creationId="{F1DF1D69-C167-4416-84A5-194CF8A5CFF7}"/>
          </ac:spMkLst>
        </pc:spChg>
        <pc:picChg chg="add mod">
          <ac:chgData name="FERNANDO CASTAÑO HERNANDEZ" userId="b2a651b8-f41d-4f3f-9b64-79e217430945" providerId="ADAL" clId="{4AB60F2D-BB88-4DF2-96D2-C8A2E4544BEB}" dt="2022-02-03T08:41:43.311" v="1689"/>
          <ac:picMkLst>
            <pc:docMk/>
            <pc:sldMk cId="1796424202" sldId="308"/>
            <ac:picMk id="15" creationId="{9858BD2B-D5C1-4BB2-84BA-6C20D50611D9}"/>
          </ac:picMkLst>
        </pc:picChg>
      </pc:sldChg>
      <pc:sldChg chg="addSp modSp mod">
        <pc:chgData name="FERNANDO CASTAÑO HERNANDEZ" userId="b2a651b8-f41d-4f3f-9b64-79e217430945" providerId="ADAL" clId="{4AB60F2D-BB88-4DF2-96D2-C8A2E4544BEB}" dt="2022-02-03T08:41:55.132" v="1695"/>
        <pc:sldMkLst>
          <pc:docMk/>
          <pc:sldMk cId="654826367" sldId="309"/>
        </pc:sldMkLst>
        <pc:spChg chg="mod">
          <ac:chgData name="FERNANDO CASTAÑO HERNANDEZ" userId="b2a651b8-f41d-4f3f-9b64-79e217430945" providerId="ADAL" clId="{4AB60F2D-BB88-4DF2-96D2-C8A2E4544BEB}" dt="2022-02-02T11:51:22.161" v="1484" actId="207"/>
          <ac:spMkLst>
            <pc:docMk/>
            <pc:sldMk cId="654826367" sldId="309"/>
            <ac:spMk id="4" creationId="{888C2554-2699-4862-959D-4B940524F026}"/>
          </ac:spMkLst>
        </pc:spChg>
        <pc:spChg chg="mod">
          <ac:chgData name="FERNANDO CASTAÑO HERNANDEZ" userId="b2a651b8-f41d-4f3f-9b64-79e217430945" providerId="ADAL" clId="{4AB60F2D-BB88-4DF2-96D2-C8A2E4544BEB}" dt="2022-02-01T16:25:35.002" v="126" actId="20577"/>
          <ac:spMkLst>
            <pc:docMk/>
            <pc:sldMk cId="654826367" sldId="309"/>
            <ac:spMk id="13" creationId="{EFDEA887-5A02-4116-AF26-5642FFD14B5E}"/>
          </ac:spMkLst>
        </pc:spChg>
        <pc:spChg chg="mod">
          <ac:chgData name="FERNANDO CASTAÑO HERNANDEZ" userId="b2a651b8-f41d-4f3f-9b64-79e217430945" providerId="ADAL" clId="{4AB60F2D-BB88-4DF2-96D2-C8A2E4544BEB}" dt="2022-02-02T11:51:22.161" v="1484" actId="207"/>
          <ac:spMkLst>
            <pc:docMk/>
            <pc:sldMk cId="654826367" sldId="309"/>
            <ac:spMk id="18" creationId="{682FA048-00D6-48C4-9DC8-58D434E99597}"/>
          </ac:spMkLst>
        </pc:spChg>
        <pc:spChg chg="mod">
          <ac:chgData name="FERNANDO CASTAÑO HERNANDEZ" userId="b2a651b8-f41d-4f3f-9b64-79e217430945" providerId="ADAL" clId="{4AB60F2D-BB88-4DF2-96D2-C8A2E4544BEB}" dt="2022-02-02T11:51:22.161" v="1484" actId="207"/>
          <ac:spMkLst>
            <pc:docMk/>
            <pc:sldMk cId="654826367" sldId="309"/>
            <ac:spMk id="19" creationId="{CE723F7E-7C33-478B-88F4-9B18932E6F42}"/>
          </ac:spMkLst>
        </pc:spChg>
        <pc:picChg chg="add mod">
          <ac:chgData name="FERNANDO CASTAÑO HERNANDEZ" userId="b2a651b8-f41d-4f3f-9b64-79e217430945" providerId="ADAL" clId="{4AB60F2D-BB88-4DF2-96D2-C8A2E4544BEB}" dt="2022-02-03T08:41:55.132" v="1695"/>
          <ac:picMkLst>
            <pc:docMk/>
            <pc:sldMk cId="654826367" sldId="309"/>
            <ac:picMk id="12" creationId="{0395037D-B3FD-4166-8D98-97C1A2FB4226}"/>
          </ac:picMkLst>
        </pc:picChg>
      </pc:sldChg>
      <pc:sldChg chg="addSp delSp modSp mod">
        <pc:chgData name="FERNANDO CASTAÑO HERNANDEZ" userId="b2a651b8-f41d-4f3f-9b64-79e217430945" providerId="ADAL" clId="{4AB60F2D-BB88-4DF2-96D2-C8A2E4544BEB}" dt="2022-02-03T08:41:21.254" v="1678"/>
        <pc:sldMkLst>
          <pc:docMk/>
          <pc:sldMk cId="2704900229" sldId="321"/>
        </pc:sldMkLst>
        <pc:spChg chg="mod">
          <ac:chgData name="FERNANDO CASTAÑO HERNANDEZ" userId="b2a651b8-f41d-4f3f-9b64-79e217430945" providerId="ADAL" clId="{4AB60F2D-BB88-4DF2-96D2-C8A2E4544BEB}" dt="2022-02-01T16:14:42.374" v="74" actId="207"/>
          <ac:spMkLst>
            <pc:docMk/>
            <pc:sldMk cId="2704900229" sldId="321"/>
            <ac:spMk id="63" creationId="{04A2F781-2C34-4CDD-9306-8873191EDD4C}"/>
          </ac:spMkLst>
        </pc:spChg>
        <pc:spChg chg="mod">
          <ac:chgData name="FERNANDO CASTAÑO HERNANDEZ" userId="b2a651b8-f41d-4f3f-9b64-79e217430945" providerId="ADAL" clId="{4AB60F2D-BB88-4DF2-96D2-C8A2E4544BEB}" dt="2022-02-01T16:44:09.620" v="358" actId="20577"/>
          <ac:spMkLst>
            <pc:docMk/>
            <pc:sldMk cId="2704900229" sldId="321"/>
            <ac:spMk id="94" creationId="{A78576F8-D2ED-4328-ABF3-393E973F58CB}"/>
          </ac:spMkLst>
        </pc:spChg>
        <pc:picChg chg="add mod">
          <ac:chgData name="FERNANDO CASTAÑO HERNANDEZ" userId="b2a651b8-f41d-4f3f-9b64-79e217430945" providerId="ADAL" clId="{4AB60F2D-BB88-4DF2-96D2-C8A2E4544BEB}" dt="2022-02-01T16:19:33.349" v="83" actId="1076"/>
          <ac:picMkLst>
            <pc:docMk/>
            <pc:sldMk cId="2704900229" sldId="321"/>
            <ac:picMk id="2" creationId="{534A790B-7AAB-4412-B96A-E0C0865FC299}"/>
          </ac:picMkLst>
        </pc:picChg>
        <pc:picChg chg="mod">
          <ac:chgData name="FERNANDO CASTAÑO HERNANDEZ" userId="b2a651b8-f41d-4f3f-9b64-79e217430945" providerId="ADAL" clId="{4AB60F2D-BB88-4DF2-96D2-C8A2E4544BEB}" dt="2022-02-01T16:03:35.176" v="13" actId="1076"/>
          <ac:picMkLst>
            <pc:docMk/>
            <pc:sldMk cId="2704900229" sldId="321"/>
            <ac:picMk id="18" creationId="{AD408584-506E-4199-A353-07197DECFE31}"/>
          </ac:picMkLst>
        </pc:picChg>
        <pc:picChg chg="del mod">
          <ac:chgData name="FERNANDO CASTAÑO HERNANDEZ" userId="b2a651b8-f41d-4f3f-9b64-79e217430945" providerId="ADAL" clId="{4AB60F2D-BB88-4DF2-96D2-C8A2E4544BEB}" dt="2022-02-01T16:19:09.596" v="75" actId="478"/>
          <ac:picMkLst>
            <pc:docMk/>
            <pc:sldMk cId="2704900229" sldId="321"/>
            <ac:picMk id="35" creationId="{8EDEE9B5-9774-4755-B0D5-86E6966A8521}"/>
          </ac:picMkLst>
        </pc:picChg>
        <pc:picChg chg="add mod">
          <ac:chgData name="FERNANDO CASTAÑO HERNANDEZ" userId="b2a651b8-f41d-4f3f-9b64-79e217430945" providerId="ADAL" clId="{4AB60F2D-BB88-4DF2-96D2-C8A2E4544BEB}" dt="2022-02-03T08:41:21.254" v="1678"/>
          <ac:picMkLst>
            <pc:docMk/>
            <pc:sldMk cId="2704900229" sldId="321"/>
            <ac:picMk id="40" creationId="{108036B0-D8AB-49FC-ABC5-455E29D7D6B2}"/>
          </ac:picMkLst>
        </pc:picChg>
        <pc:picChg chg="mod">
          <ac:chgData name="FERNANDO CASTAÑO HERNANDEZ" userId="b2a651b8-f41d-4f3f-9b64-79e217430945" providerId="ADAL" clId="{4AB60F2D-BB88-4DF2-96D2-C8A2E4544BEB}" dt="2022-02-01T16:08:48.591" v="70" actId="1076"/>
          <ac:picMkLst>
            <pc:docMk/>
            <pc:sldMk cId="2704900229" sldId="321"/>
            <ac:picMk id="43" creationId="{B2B7B4AE-5817-41DE-AA4C-056B53CABAB1}"/>
          </ac:picMkLst>
        </pc:picChg>
        <pc:picChg chg="mod">
          <ac:chgData name="FERNANDO CASTAÑO HERNANDEZ" userId="b2a651b8-f41d-4f3f-9b64-79e217430945" providerId="ADAL" clId="{4AB60F2D-BB88-4DF2-96D2-C8A2E4544BEB}" dt="2022-02-01T16:04:12.971" v="14" actId="1076"/>
          <ac:picMkLst>
            <pc:docMk/>
            <pc:sldMk cId="2704900229" sldId="321"/>
            <ac:picMk id="88" creationId="{C05C99B9-CB37-42F5-A23C-4BE4692CFEA3}"/>
          </ac:picMkLst>
        </pc:picChg>
        <pc:picChg chg="mod">
          <ac:chgData name="FERNANDO CASTAÑO HERNANDEZ" userId="b2a651b8-f41d-4f3f-9b64-79e217430945" providerId="ADAL" clId="{4AB60F2D-BB88-4DF2-96D2-C8A2E4544BEB}" dt="2022-02-01T16:20:12.757" v="90" actId="1076"/>
          <ac:picMkLst>
            <pc:docMk/>
            <pc:sldMk cId="2704900229" sldId="321"/>
            <ac:picMk id="1026" creationId="{2848474F-0AFE-4BEC-B419-985AC8265B62}"/>
          </ac:picMkLst>
        </pc:picChg>
        <pc:picChg chg="mod">
          <ac:chgData name="FERNANDO CASTAÑO HERNANDEZ" userId="b2a651b8-f41d-4f3f-9b64-79e217430945" providerId="ADAL" clId="{4AB60F2D-BB88-4DF2-96D2-C8A2E4544BEB}" dt="2022-02-01T16:20:54.409" v="94" actId="1076"/>
          <ac:picMkLst>
            <pc:docMk/>
            <pc:sldMk cId="2704900229" sldId="321"/>
            <ac:picMk id="1028" creationId="{768BB87A-FD72-4D4C-9D60-3CB3687D1C89}"/>
          </ac:picMkLst>
        </pc:picChg>
        <pc:picChg chg="mod">
          <ac:chgData name="FERNANDO CASTAÑO HERNANDEZ" userId="b2a651b8-f41d-4f3f-9b64-79e217430945" providerId="ADAL" clId="{4AB60F2D-BB88-4DF2-96D2-C8A2E4544BEB}" dt="2022-02-01T16:19:51.521" v="84" actId="14100"/>
          <ac:picMkLst>
            <pc:docMk/>
            <pc:sldMk cId="2704900229" sldId="321"/>
            <ac:picMk id="1030" creationId="{311ECE48-15F0-4425-B913-6FF2F096804F}"/>
          </ac:picMkLst>
        </pc:picChg>
        <pc:picChg chg="mod">
          <ac:chgData name="FERNANDO CASTAÑO HERNANDEZ" userId="b2a651b8-f41d-4f3f-9b64-79e217430945" providerId="ADAL" clId="{4AB60F2D-BB88-4DF2-96D2-C8A2E4544BEB}" dt="2022-02-01T16:20:09.054" v="89" actId="1076"/>
          <ac:picMkLst>
            <pc:docMk/>
            <pc:sldMk cId="2704900229" sldId="321"/>
            <ac:picMk id="1032" creationId="{EDBC4873-D11D-4C30-9FAC-C114852749AF}"/>
          </ac:picMkLst>
        </pc:picChg>
        <pc:picChg chg="mod">
          <ac:chgData name="FERNANDO CASTAÑO HERNANDEZ" userId="b2a651b8-f41d-4f3f-9b64-79e217430945" providerId="ADAL" clId="{4AB60F2D-BB88-4DF2-96D2-C8A2E4544BEB}" dt="2022-02-01T16:20:32.947" v="92" actId="1076"/>
          <ac:picMkLst>
            <pc:docMk/>
            <pc:sldMk cId="2704900229" sldId="321"/>
            <ac:picMk id="1034" creationId="{F65FC21A-0C66-4E12-9510-096455F57D11}"/>
          </ac:picMkLst>
        </pc:picChg>
        <pc:picChg chg="mod">
          <ac:chgData name="FERNANDO CASTAÑO HERNANDEZ" userId="b2a651b8-f41d-4f3f-9b64-79e217430945" providerId="ADAL" clId="{4AB60F2D-BB88-4DF2-96D2-C8A2E4544BEB}" dt="2022-02-01T16:20:37.001" v="93" actId="1076"/>
          <ac:picMkLst>
            <pc:docMk/>
            <pc:sldMk cId="2704900229" sldId="321"/>
            <ac:picMk id="1036" creationId="{53E2CD31-0041-4915-BC85-0F0CBC80B402}"/>
          </ac:picMkLst>
        </pc:picChg>
      </pc:sldChg>
      <pc:sldChg chg="modSp del mod ord">
        <pc:chgData name="FERNANDO CASTAÑO HERNANDEZ" userId="b2a651b8-f41d-4f3f-9b64-79e217430945" providerId="ADAL" clId="{4AB60F2D-BB88-4DF2-96D2-C8A2E4544BEB}" dt="2022-02-01T16:27:53.387" v="139" actId="2696"/>
        <pc:sldMkLst>
          <pc:docMk/>
          <pc:sldMk cId="3012679703" sldId="322"/>
        </pc:sldMkLst>
        <pc:spChg chg="mod">
          <ac:chgData name="FERNANDO CASTAÑO HERNANDEZ" userId="b2a651b8-f41d-4f3f-9b64-79e217430945" providerId="ADAL" clId="{4AB60F2D-BB88-4DF2-96D2-C8A2E4544BEB}" dt="2022-02-01T13:19:36.735" v="2" actId="20577"/>
          <ac:spMkLst>
            <pc:docMk/>
            <pc:sldMk cId="3012679703" sldId="322"/>
            <ac:spMk id="40" creationId="{7971CE05-DEE9-40AB-AD7A-994199B8AC3C}"/>
          </ac:spMkLst>
        </pc:spChg>
      </pc:sldChg>
      <pc:sldChg chg="del">
        <pc:chgData name="FERNANDO CASTAÑO HERNANDEZ" userId="b2a651b8-f41d-4f3f-9b64-79e217430945" providerId="ADAL" clId="{4AB60F2D-BB88-4DF2-96D2-C8A2E4544BEB}" dt="2022-02-01T16:22:09.347" v="96" actId="47"/>
        <pc:sldMkLst>
          <pc:docMk/>
          <pc:sldMk cId="2665443166" sldId="323"/>
        </pc:sldMkLst>
      </pc:sldChg>
      <pc:sldChg chg="del">
        <pc:chgData name="FERNANDO CASTAÑO HERNANDEZ" userId="b2a651b8-f41d-4f3f-9b64-79e217430945" providerId="ADAL" clId="{4AB60F2D-BB88-4DF2-96D2-C8A2E4544BEB}" dt="2022-02-01T16:28:45.244" v="143" actId="47"/>
        <pc:sldMkLst>
          <pc:docMk/>
          <pc:sldMk cId="1842008986" sldId="324"/>
        </pc:sldMkLst>
      </pc:sldChg>
      <pc:sldChg chg="del">
        <pc:chgData name="FERNANDO CASTAÑO HERNANDEZ" userId="b2a651b8-f41d-4f3f-9b64-79e217430945" providerId="ADAL" clId="{4AB60F2D-BB88-4DF2-96D2-C8A2E4544BEB}" dt="2022-02-01T16:50:24.205" v="472" actId="47"/>
        <pc:sldMkLst>
          <pc:docMk/>
          <pc:sldMk cId="254046423" sldId="325"/>
        </pc:sldMkLst>
      </pc:sldChg>
      <pc:sldChg chg="del">
        <pc:chgData name="FERNANDO CASTAÑO HERNANDEZ" userId="b2a651b8-f41d-4f3f-9b64-79e217430945" providerId="ADAL" clId="{4AB60F2D-BB88-4DF2-96D2-C8A2E4544BEB}" dt="2022-02-01T16:22:18.071" v="98" actId="47"/>
        <pc:sldMkLst>
          <pc:docMk/>
          <pc:sldMk cId="2654112168" sldId="326"/>
        </pc:sldMkLst>
      </pc:sldChg>
      <pc:sldChg chg="del">
        <pc:chgData name="FERNANDO CASTAÑO HERNANDEZ" userId="b2a651b8-f41d-4f3f-9b64-79e217430945" providerId="ADAL" clId="{4AB60F2D-BB88-4DF2-96D2-C8A2E4544BEB}" dt="2022-02-01T17:10:29.799" v="655" actId="47"/>
        <pc:sldMkLst>
          <pc:docMk/>
          <pc:sldMk cId="2096883232" sldId="327"/>
        </pc:sldMkLst>
      </pc:sldChg>
      <pc:sldChg chg="del">
        <pc:chgData name="FERNANDO CASTAÑO HERNANDEZ" userId="b2a651b8-f41d-4f3f-9b64-79e217430945" providerId="ADAL" clId="{4AB60F2D-BB88-4DF2-96D2-C8A2E4544BEB}" dt="2022-02-01T16:22:25.090" v="100" actId="47"/>
        <pc:sldMkLst>
          <pc:docMk/>
          <pc:sldMk cId="3407860895" sldId="328"/>
        </pc:sldMkLst>
      </pc:sldChg>
      <pc:sldChg chg="modSp add del mod">
        <pc:chgData name="FERNANDO CASTAÑO HERNANDEZ" userId="b2a651b8-f41d-4f3f-9b64-79e217430945" providerId="ADAL" clId="{4AB60F2D-BB88-4DF2-96D2-C8A2E4544BEB}" dt="2022-02-01T17:22:28.004" v="787" actId="47"/>
        <pc:sldMkLst>
          <pc:docMk/>
          <pc:sldMk cId="1748817875" sldId="329"/>
        </pc:sldMkLst>
        <pc:spChg chg="mod">
          <ac:chgData name="FERNANDO CASTAÑO HERNANDEZ" userId="b2a651b8-f41d-4f3f-9b64-79e217430945" providerId="ADAL" clId="{4AB60F2D-BB88-4DF2-96D2-C8A2E4544BEB}" dt="2022-02-01T17:21:20.655" v="742" actId="20577"/>
          <ac:spMkLst>
            <pc:docMk/>
            <pc:sldMk cId="1748817875" sldId="329"/>
            <ac:spMk id="40" creationId="{DEF1BA4D-49B5-47DD-A232-76AFB2ADC944}"/>
          </ac:spMkLst>
        </pc:spChg>
        <pc:spChg chg="mod">
          <ac:chgData name="FERNANDO CASTAÑO HERNANDEZ" userId="b2a651b8-f41d-4f3f-9b64-79e217430945" providerId="ADAL" clId="{4AB60F2D-BB88-4DF2-96D2-C8A2E4544BEB}" dt="2022-02-01T17:21:24.704" v="744" actId="20577"/>
          <ac:spMkLst>
            <pc:docMk/>
            <pc:sldMk cId="1748817875" sldId="329"/>
            <ac:spMk id="45" creationId="{8DE34434-BE9E-4468-B295-5DCDCACA8421}"/>
          </ac:spMkLst>
        </pc:spChg>
      </pc:sldChg>
      <pc:sldChg chg="del">
        <pc:chgData name="FERNANDO CASTAÑO HERNANDEZ" userId="b2a651b8-f41d-4f3f-9b64-79e217430945" providerId="ADAL" clId="{4AB60F2D-BB88-4DF2-96D2-C8A2E4544BEB}" dt="2022-02-01T17:28:09.062" v="922" actId="47"/>
        <pc:sldMkLst>
          <pc:docMk/>
          <pc:sldMk cId="3610732830" sldId="330"/>
        </pc:sldMkLst>
      </pc:sldChg>
      <pc:sldChg chg="del">
        <pc:chgData name="FERNANDO CASTAÑO HERNANDEZ" userId="b2a651b8-f41d-4f3f-9b64-79e217430945" providerId="ADAL" clId="{4AB60F2D-BB88-4DF2-96D2-C8A2E4544BEB}" dt="2022-02-01T16:22:33.698" v="102" actId="47"/>
        <pc:sldMkLst>
          <pc:docMk/>
          <pc:sldMk cId="3122287037" sldId="331"/>
        </pc:sldMkLst>
      </pc:sldChg>
      <pc:sldChg chg="del">
        <pc:chgData name="FERNANDO CASTAÑO HERNANDEZ" userId="b2a651b8-f41d-4f3f-9b64-79e217430945" providerId="ADAL" clId="{4AB60F2D-BB88-4DF2-96D2-C8A2E4544BEB}" dt="2022-02-01T16:22:39.250" v="104" actId="47"/>
        <pc:sldMkLst>
          <pc:docMk/>
          <pc:sldMk cId="3747248037" sldId="332"/>
        </pc:sldMkLst>
      </pc:sldChg>
      <pc:sldChg chg="del">
        <pc:chgData name="FERNANDO CASTAÑO HERNANDEZ" userId="b2a651b8-f41d-4f3f-9b64-79e217430945" providerId="ADAL" clId="{4AB60F2D-BB88-4DF2-96D2-C8A2E4544BEB}" dt="2022-02-01T16:22:45.114" v="106" actId="47"/>
        <pc:sldMkLst>
          <pc:docMk/>
          <pc:sldMk cId="2072303242" sldId="333"/>
        </pc:sldMkLst>
      </pc:sldChg>
      <pc:sldChg chg="add del">
        <pc:chgData name="FERNANDO CASTAÑO HERNANDEZ" userId="b2a651b8-f41d-4f3f-9b64-79e217430945" providerId="ADAL" clId="{4AB60F2D-BB88-4DF2-96D2-C8A2E4544BEB}" dt="2022-02-01T17:36:58.235" v="1076" actId="47"/>
        <pc:sldMkLst>
          <pc:docMk/>
          <pc:sldMk cId="3089663669" sldId="334"/>
        </pc:sldMkLst>
      </pc:sldChg>
      <pc:sldChg chg="modSp del mod">
        <pc:chgData name="FERNANDO CASTAÑO HERNANDEZ" userId="b2a651b8-f41d-4f3f-9b64-79e217430945" providerId="ADAL" clId="{4AB60F2D-BB88-4DF2-96D2-C8A2E4544BEB}" dt="2022-02-01T17:51:15.954" v="1220" actId="47"/>
        <pc:sldMkLst>
          <pc:docMk/>
          <pc:sldMk cId="3356560419" sldId="335"/>
        </pc:sldMkLst>
        <pc:spChg chg="mod">
          <ac:chgData name="FERNANDO CASTAÑO HERNANDEZ" userId="b2a651b8-f41d-4f3f-9b64-79e217430945" providerId="ADAL" clId="{4AB60F2D-BB88-4DF2-96D2-C8A2E4544BEB}" dt="2022-02-01T17:49:46.424" v="1211" actId="20577"/>
          <ac:spMkLst>
            <pc:docMk/>
            <pc:sldMk cId="3356560419" sldId="335"/>
            <ac:spMk id="40" creationId="{EDDA9276-742B-FB49-9305-94A4CE306653}"/>
          </ac:spMkLst>
        </pc:spChg>
      </pc:sldChg>
      <pc:sldChg chg="del">
        <pc:chgData name="FERNANDO CASTAÑO HERNANDEZ" userId="b2a651b8-f41d-4f3f-9b64-79e217430945" providerId="ADAL" clId="{4AB60F2D-BB88-4DF2-96D2-C8A2E4544BEB}" dt="2022-02-01T16:22:50.208" v="108" actId="47"/>
        <pc:sldMkLst>
          <pc:docMk/>
          <pc:sldMk cId="3308367556" sldId="336"/>
        </pc:sldMkLst>
      </pc:sldChg>
      <pc:sldChg chg="del mod modShow">
        <pc:chgData name="FERNANDO CASTAÑO HERNANDEZ" userId="b2a651b8-f41d-4f3f-9b64-79e217430945" providerId="ADAL" clId="{4AB60F2D-BB88-4DF2-96D2-C8A2E4544BEB}" dt="2022-02-02T11:55:57.610" v="1563" actId="47"/>
        <pc:sldMkLst>
          <pc:docMk/>
          <pc:sldMk cId="1726766550" sldId="337"/>
        </pc:sldMkLst>
      </pc:sldChg>
      <pc:sldChg chg="del">
        <pc:chgData name="FERNANDO CASTAÑO HERNANDEZ" userId="b2a651b8-f41d-4f3f-9b64-79e217430945" providerId="ADAL" clId="{4AB60F2D-BB88-4DF2-96D2-C8A2E4544BEB}" dt="2022-02-02T11:56:11.158" v="1566" actId="47"/>
        <pc:sldMkLst>
          <pc:docMk/>
          <pc:sldMk cId="328225112" sldId="341"/>
        </pc:sldMkLst>
      </pc:sldChg>
      <pc:sldChg chg="delSp modSp del mod">
        <pc:chgData name="FERNANDO CASTAÑO HERNANDEZ" userId="b2a651b8-f41d-4f3f-9b64-79e217430945" providerId="ADAL" clId="{4AB60F2D-BB88-4DF2-96D2-C8A2E4544BEB}" dt="2022-02-03T08:46:32.302" v="1744" actId="47"/>
        <pc:sldMkLst>
          <pc:docMk/>
          <pc:sldMk cId="1084045685" sldId="342"/>
        </pc:sldMkLst>
        <pc:spChg chg="mod">
          <ac:chgData name="FERNANDO CASTAÑO HERNANDEZ" userId="b2a651b8-f41d-4f3f-9b64-79e217430945" providerId="ADAL" clId="{4AB60F2D-BB88-4DF2-96D2-C8A2E4544BEB}" dt="2022-02-02T11:53:21.632" v="1535" actId="20577"/>
          <ac:spMkLst>
            <pc:docMk/>
            <pc:sldMk cId="1084045685" sldId="342"/>
            <ac:spMk id="2" creationId="{F52103A3-9E3C-4B17-BFD2-1DC0941B8494}"/>
          </ac:spMkLst>
        </pc:spChg>
        <pc:spChg chg="del">
          <ac:chgData name="FERNANDO CASTAÑO HERNANDEZ" userId="b2a651b8-f41d-4f3f-9b64-79e217430945" providerId="ADAL" clId="{4AB60F2D-BB88-4DF2-96D2-C8A2E4544BEB}" dt="2022-02-02T11:52:46.084" v="1487" actId="478"/>
          <ac:spMkLst>
            <pc:docMk/>
            <pc:sldMk cId="1084045685" sldId="342"/>
            <ac:spMk id="4" creationId="{BC2014AA-3BEE-4105-A729-2131E8D83A99}"/>
          </ac:spMkLst>
        </pc:spChg>
      </pc:sldChg>
      <pc:sldChg chg="del">
        <pc:chgData name="FERNANDO CASTAÑO HERNANDEZ" userId="b2a651b8-f41d-4f3f-9b64-79e217430945" providerId="ADAL" clId="{4AB60F2D-BB88-4DF2-96D2-C8A2E4544BEB}" dt="2022-02-03T08:46:18.939" v="1741" actId="47"/>
        <pc:sldMkLst>
          <pc:docMk/>
          <pc:sldMk cId="1128728669" sldId="343"/>
        </pc:sldMkLst>
      </pc:sldChg>
      <pc:sldChg chg="addSp modSp add mod">
        <pc:chgData name="FERNANDO CASTAÑO HERNANDEZ" userId="b2a651b8-f41d-4f3f-9b64-79e217430945" providerId="ADAL" clId="{4AB60F2D-BB88-4DF2-96D2-C8A2E4544BEB}" dt="2022-02-03T08:41:23.291" v="1679"/>
        <pc:sldMkLst>
          <pc:docMk/>
          <pc:sldMk cId="1126321000" sldId="345"/>
        </pc:sldMkLst>
        <pc:spChg chg="add mod">
          <ac:chgData name="FERNANDO CASTAÑO HERNANDEZ" userId="b2a651b8-f41d-4f3f-9b64-79e217430945" providerId="ADAL" clId="{4AB60F2D-BB88-4DF2-96D2-C8A2E4544BEB}" dt="2022-02-01T16:43:06.687" v="293" actId="14100"/>
          <ac:spMkLst>
            <pc:docMk/>
            <pc:sldMk cId="1126321000" sldId="345"/>
            <ac:spMk id="40" creationId="{121F86A1-0295-4F77-BC20-5BA87CC91F16}"/>
          </ac:spMkLst>
        </pc:spChg>
        <pc:spChg chg="add mod">
          <ac:chgData name="FERNANDO CASTAÑO HERNANDEZ" userId="b2a651b8-f41d-4f3f-9b64-79e217430945" providerId="ADAL" clId="{4AB60F2D-BB88-4DF2-96D2-C8A2E4544BEB}" dt="2022-02-01T16:32:25.025" v="263" actId="255"/>
          <ac:spMkLst>
            <pc:docMk/>
            <pc:sldMk cId="1126321000" sldId="345"/>
            <ac:spMk id="42" creationId="{CED9BC45-F1F7-4F22-822F-B0E296626E3E}"/>
          </ac:spMkLst>
        </pc:spChg>
        <pc:spChg chg="add mod">
          <ac:chgData name="FERNANDO CASTAÑO HERNANDEZ" userId="b2a651b8-f41d-4f3f-9b64-79e217430945" providerId="ADAL" clId="{4AB60F2D-BB88-4DF2-96D2-C8A2E4544BEB}" dt="2022-02-01T16:32:53.962" v="270" actId="255"/>
          <ac:spMkLst>
            <pc:docMk/>
            <pc:sldMk cId="1126321000" sldId="345"/>
            <ac:spMk id="44" creationId="{5DD7DBA0-2289-4F33-A690-F6C8CC4AC6D1}"/>
          </ac:spMkLst>
        </pc:spChg>
        <pc:spChg chg="add mod">
          <ac:chgData name="FERNANDO CASTAÑO HERNANDEZ" userId="b2a651b8-f41d-4f3f-9b64-79e217430945" providerId="ADAL" clId="{4AB60F2D-BB88-4DF2-96D2-C8A2E4544BEB}" dt="2022-02-01T16:28:11.108" v="141" actId="255"/>
          <ac:spMkLst>
            <pc:docMk/>
            <pc:sldMk cId="1126321000" sldId="345"/>
            <ac:spMk id="45" creationId="{6C8515AF-A70A-4490-AE62-5CFCE36E90DE}"/>
          </ac:spMkLst>
        </pc:spChg>
        <pc:spChg chg="add mod">
          <ac:chgData name="FERNANDO CASTAÑO HERNANDEZ" userId="b2a651b8-f41d-4f3f-9b64-79e217430945" providerId="ADAL" clId="{4AB60F2D-BB88-4DF2-96D2-C8A2E4544BEB}" dt="2022-02-01T16:28:11.108" v="141" actId="255"/>
          <ac:spMkLst>
            <pc:docMk/>
            <pc:sldMk cId="1126321000" sldId="345"/>
            <ac:spMk id="46" creationId="{887D1D75-E5FE-48B8-A540-1EBF9FB5A58A}"/>
          </ac:spMkLst>
        </pc:spChg>
        <pc:spChg chg="add mod">
          <ac:chgData name="FERNANDO CASTAÑO HERNANDEZ" userId="b2a651b8-f41d-4f3f-9b64-79e217430945" providerId="ADAL" clId="{4AB60F2D-BB88-4DF2-96D2-C8A2E4544BEB}" dt="2022-02-01T16:43:14.458" v="294" actId="14100"/>
          <ac:spMkLst>
            <pc:docMk/>
            <pc:sldMk cId="1126321000" sldId="345"/>
            <ac:spMk id="47" creationId="{DC770E04-54CA-469C-AF94-F052241F62AE}"/>
          </ac:spMkLst>
        </pc:spChg>
        <pc:spChg chg="mod">
          <ac:chgData name="FERNANDO CASTAÑO HERNANDEZ" userId="b2a651b8-f41d-4f3f-9b64-79e217430945" providerId="ADAL" clId="{4AB60F2D-BB88-4DF2-96D2-C8A2E4544BEB}" dt="2022-02-01T16:44:17.874" v="386" actId="20577"/>
          <ac:spMkLst>
            <pc:docMk/>
            <pc:sldMk cId="1126321000" sldId="345"/>
            <ac:spMk id="94" creationId="{A78576F8-D2ED-4328-ABF3-393E973F58CB}"/>
          </ac:spMkLst>
        </pc:spChg>
        <pc:picChg chg="add mod">
          <ac:chgData name="FERNANDO CASTAÑO HERNANDEZ" userId="b2a651b8-f41d-4f3f-9b64-79e217430945" providerId="ADAL" clId="{4AB60F2D-BB88-4DF2-96D2-C8A2E4544BEB}" dt="2022-02-03T08:41:23.291" v="1679"/>
          <ac:picMkLst>
            <pc:docMk/>
            <pc:sldMk cId="1126321000" sldId="345"/>
            <ac:picMk id="48" creationId="{85B36338-1DDE-40E5-A305-99FF6D464058}"/>
          </ac:picMkLst>
        </pc:picChg>
      </pc:sldChg>
      <pc:sldChg chg="addSp modSp add">
        <pc:chgData name="FERNANDO CASTAÑO HERNANDEZ" userId="b2a651b8-f41d-4f3f-9b64-79e217430945" providerId="ADAL" clId="{4AB60F2D-BB88-4DF2-96D2-C8A2E4544BEB}" dt="2022-02-03T08:41:26.851" v="1681"/>
        <pc:sldMkLst>
          <pc:docMk/>
          <pc:sldMk cId="2513035578" sldId="346"/>
        </pc:sldMkLst>
        <pc:picChg chg="add mod">
          <ac:chgData name="FERNANDO CASTAÑO HERNANDEZ" userId="b2a651b8-f41d-4f3f-9b64-79e217430945" providerId="ADAL" clId="{4AB60F2D-BB88-4DF2-96D2-C8A2E4544BEB}" dt="2022-02-03T08:41:26.851" v="1681"/>
          <ac:picMkLst>
            <pc:docMk/>
            <pc:sldMk cId="2513035578" sldId="346"/>
            <ac:picMk id="40" creationId="{DF28AEBE-80E8-45B1-82B5-6D4B0C479978}"/>
          </ac:picMkLst>
        </pc:picChg>
      </pc:sldChg>
      <pc:sldChg chg="addSp modSp add mod">
        <pc:chgData name="FERNANDO CASTAÑO HERNANDEZ" userId="b2a651b8-f41d-4f3f-9b64-79e217430945" providerId="ADAL" clId="{4AB60F2D-BB88-4DF2-96D2-C8A2E4544BEB}" dt="2022-02-03T08:41:28.735" v="1682"/>
        <pc:sldMkLst>
          <pc:docMk/>
          <pc:sldMk cId="2691859619" sldId="347"/>
        </pc:sldMkLst>
        <pc:spChg chg="add mod">
          <ac:chgData name="FERNANDO CASTAÑO HERNANDEZ" userId="b2a651b8-f41d-4f3f-9b64-79e217430945" providerId="ADAL" clId="{4AB60F2D-BB88-4DF2-96D2-C8A2E4544BEB}" dt="2022-02-01T16:43:24.578" v="295" actId="14100"/>
          <ac:spMkLst>
            <pc:docMk/>
            <pc:sldMk cId="2691859619" sldId="347"/>
            <ac:spMk id="40" creationId="{FCA35C7B-A848-4F71-B3C6-41C848175991}"/>
          </ac:spMkLst>
        </pc:spChg>
        <pc:spChg chg="add mod">
          <ac:chgData name="FERNANDO CASTAÑO HERNANDEZ" userId="b2a651b8-f41d-4f3f-9b64-79e217430945" providerId="ADAL" clId="{4AB60F2D-BB88-4DF2-96D2-C8A2E4544BEB}" dt="2022-02-01T16:43:31.110" v="296" actId="14100"/>
          <ac:spMkLst>
            <pc:docMk/>
            <pc:sldMk cId="2691859619" sldId="347"/>
            <ac:spMk id="42" creationId="{BB439310-33D0-47DB-95D7-8EC3596D8288}"/>
          </ac:spMkLst>
        </pc:spChg>
        <pc:spChg chg="add mod">
          <ac:chgData name="FERNANDO CASTAÑO HERNANDEZ" userId="b2a651b8-f41d-4f3f-9b64-79e217430945" providerId="ADAL" clId="{4AB60F2D-BB88-4DF2-96D2-C8A2E4544BEB}" dt="2022-02-01T16:43:43.047" v="302" actId="14100"/>
          <ac:spMkLst>
            <pc:docMk/>
            <pc:sldMk cId="2691859619" sldId="347"/>
            <ac:spMk id="44" creationId="{2BC8E5D4-59F6-4381-808F-774BF1138FF8}"/>
          </ac:spMkLst>
        </pc:spChg>
        <pc:spChg chg="add mod">
          <ac:chgData name="FERNANDO CASTAÑO HERNANDEZ" userId="b2a651b8-f41d-4f3f-9b64-79e217430945" providerId="ADAL" clId="{4AB60F2D-BB88-4DF2-96D2-C8A2E4544BEB}" dt="2022-02-01T16:35:26.076" v="282" actId="2711"/>
          <ac:spMkLst>
            <pc:docMk/>
            <pc:sldMk cId="2691859619" sldId="347"/>
            <ac:spMk id="45" creationId="{EB0F3CEE-7F69-4D86-BC7D-328E635321F9}"/>
          </ac:spMkLst>
        </pc:spChg>
        <pc:spChg chg="add mod">
          <ac:chgData name="FERNANDO CASTAÑO HERNANDEZ" userId="b2a651b8-f41d-4f3f-9b64-79e217430945" providerId="ADAL" clId="{4AB60F2D-BB88-4DF2-96D2-C8A2E4544BEB}" dt="2022-02-01T16:35:33.244" v="284" actId="255"/>
          <ac:spMkLst>
            <pc:docMk/>
            <pc:sldMk cId="2691859619" sldId="347"/>
            <ac:spMk id="46" creationId="{22292A9A-3ABC-4364-B0E5-4683A67DF635}"/>
          </ac:spMkLst>
        </pc:spChg>
        <pc:spChg chg="add mod">
          <ac:chgData name="FERNANDO CASTAÑO HERNANDEZ" userId="b2a651b8-f41d-4f3f-9b64-79e217430945" providerId="ADAL" clId="{4AB60F2D-BB88-4DF2-96D2-C8A2E4544BEB}" dt="2022-02-01T16:42:44.268" v="289" actId="1076"/>
          <ac:spMkLst>
            <pc:docMk/>
            <pc:sldMk cId="2691859619" sldId="347"/>
            <ac:spMk id="47" creationId="{61E68995-5DB6-4DE9-AB2A-2A9316A5AC29}"/>
          </ac:spMkLst>
        </pc:spChg>
        <pc:spChg chg="mod">
          <ac:chgData name="FERNANDO CASTAÑO HERNANDEZ" userId="b2a651b8-f41d-4f3f-9b64-79e217430945" providerId="ADAL" clId="{4AB60F2D-BB88-4DF2-96D2-C8A2E4544BEB}" dt="2022-02-01T16:44:59.831" v="422" actId="20577"/>
          <ac:spMkLst>
            <pc:docMk/>
            <pc:sldMk cId="2691859619" sldId="347"/>
            <ac:spMk id="94" creationId="{A78576F8-D2ED-4328-ABF3-393E973F58CB}"/>
          </ac:spMkLst>
        </pc:spChg>
        <pc:picChg chg="add mod">
          <ac:chgData name="FERNANDO CASTAÑO HERNANDEZ" userId="b2a651b8-f41d-4f3f-9b64-79e217430945" providerId="ADAL" clId="{4AB60F2D-BB88-4DF2-96D2-C8A2E4544BEB}" dt="2022-02-03T08:41:28.735" v="1682"/>
          <ac:picMkLst>
            <pc:docMk/>
            <pc:sldMk cId="2691859619" sldId="347"/>
            <ac:picMk id="48" creationId="{FA4335FA-99B7-4A6A-A11A-68DE274E2354}"/>
          </ac:picMkLst>
        </pc:picChg>
      </pc:sldChg>
      <pc:sldChg chg="addSp modSp add mod ord">
        <pc:chgData name="FERNANDO CASTAÑO HERNANDEZ" userId="b2a651b8-f41d-4f3f-9b64-79e217430945" providerId="ADAL" clId="{4AB60F2D-BB88-4DF2-96D2-C8A2E4544BEB}" dt="2022-02-03T08:41:34.456" v="1685"/>
        <pc:sldMkLst>
          <pc:docMk/>
          <pc:sldMk cId="2101139358" sldId="348"/>
        </pc:sldMkLst>
        <pc:spChg chg="mod">
          <ac:chgData name="FERNANDO CASTAÑO HERNANDEZ" userId="b2a651b8-f41d-4f3f-9b64-79e217430945" providerId="ADAL" clId="{4AB60F2D-BB88-4DF2-96D2-C8A2E4544BEB}" dt="2022-02-01T16:54:46.284" v="549" actId="1076"/>
          <ac:spMkLst>
            <pc:docMk/>
            <pc:sldMk cId="2101139358" sldId="348"/>
            <ac:spMk id="23" creationId="{17309222-9773-4367-B8FA-EC8EA532EADF}"/>
          </ac:spMkLst>
        </pc:spChg>
        <pc:spChg chg="add mod">
          <ac:chgData name="FERNANDO CASTAÑO HERNANDEZ" userId="b2a651b8-f41d-4f3f-9b64-79e217430945" providerId="ADAL" clId="{4AB60F2D-BB88-4DF2-96D2-C8A2E4544BEB}" dt="2022-02-01T16:55:00.218" v="551" actId="1076"/>
          <ac:spMkLst>
            <pc:docMk/>
            <pc:sldMk cId="2101139358" sldId="348"/>
            <ac:spMk id="40" creationId="{26FEA59E-7F3F-4226-B03E-267D9BEE6778}"/>
          </ac:spMkLst>
        </pc:spChg>
        <pc:spChg chg="add mod">
          <ac:chgData name="FERNANDO CASTAÑO HERNANDEZ" userId="b2a651b8-f41d-4f3f-9b64-79e217430945" providerId="ADAL" clId="{4AB60F2D-BB88-4DF2-96D2-C8A2E4544BEB}" dt="2022-02-01T16:54:27.090" v="544" actId="1076"/>
          <ac:spMkLst>
            <pc:docMk/>
            <pc:sldMk cId="2101139358" sldId="348"/>
            <ac:spMk id="42" creationId="{79D8C6E8-DB7B-473C-A786-1F5EF5961FBA}"/>
          </ac:spMkLst>
        </pc:spChg>
        <pc:spChg chg="add mod">
          <ac:chgData name="FERNANDO CASTAÑO HERNANDEZ" userId="b2a651b8-f41d-4f3f-9b64-79e217430945" providerId="ADAL" clId="{4AB60F2D-BB88-4DF2-96D2-C8A2E4544BEB}" dt="2022-02-01T16:55:10.847" v="553" actId="2711"/>
          <ac:spMkLst>
            <pc:docMk/>
            <pc:sldMk cId="2101139358" sldId="348"/>
            <ac:spMk id="44" creationId="{51536139-591A-4D33-9CA2-3F4839EFC243}"/>
          </ac:spMkLst>
        </pc:spChg>
        <pc:spChg chg="add mod">
          <ac:chgData name="FERNANDO CASTAÑO HERNANDEZ" userId="b2a651b8-f41d-4f3f-9b64-79e217430945" providerId="ADAL" clId="{4AB60F2D-BB88-4DF2-96D2-C8A2E4544BEB}" dt="2022-02-01T17:08:03.198" v="638" actId="1076"/>
          <ac:spMkLst>
            <pc:docMk/>
            <pc:sldMk cId="2101139358" sldId="348"/>
            <ac:spMk id="45" creationId="{8A351E41-67F1-46B4-B2DD-DF6442CAFB23}"/>
          </ac:spMkLst>
        </pc:spChg>
        <pc:spChg chg="add mod">
          <ac:chgData name="FERNANDO CASTAÑO HERNANDEZ" userId="b2a651b8-f41d-4f3f-9b64-79e217430945" providerId="ADAL" clId="{4AB60F2D-BB88-4DF2-96D2-C8A2E4544BEB}" dt="2022-02-01T17:08:55.328" v="647" actId="1076"/>
          <ac:spMkLst>
            <pc:docMk/>
            <pc:sldMk cId="2101139358" sldId="348"/>
            <ac:spMk id="46" creationId="{5958FBC4-0E7C-4019-8CF5-59A1B2E1E498}"/>
          </ac:spMkLst>
        </pc:spChg>
        <pc:spChg chg="add mod">
          <ac:chgData name="FERNANDO CASTAÑO HERNANDEZ" userId="b2a651b8-f41d-4f3f-9b64-79e217430945" providerId="ADAL" clId="{4AB60F2D-BB88-4DF2-96D2-C8A2E4544BEB}" dt="2022-02-01T17:09:03.826" v="648" actId="1076"/>
          <ac:spMkLst>
            <pc:docMk/>
            <pc:sldMk cId="2101139358" sldId="348"/>
            <ac:spMk id="47" creationId="{ED1676BF-348B-4040-A4D3-C4F19F2C9741}"/>
          </ac:spMkLst>
        </pc:spChg>
        <pc:spChg chg="mod">
          <ac:chgData name="FERNANDO CASTAÑO HERNANDEZ" userId="b2a651b8-f41d-4f3f-9b64-79e217430945" providerId="ADAL" clId="{4AB60F2D-BB88-4DF2-96D2-C8A2E4544BEB}" dt="2022-02-01T16:55:50.179" v="635" actId="20577"/>
          <ac:spMkLst>
            <pc:docMk/>
            <pc:sldMk cId="2101139358" sldId="348"/>
            <ac:spMk id="94" creationId="{A78576F8-D2ED-4328-ABF3-393E973F58CB}"/>
          </ac:spMkLst>
        </pc:spChg>
        <pc:picChg chg="add mod">
          <ac:chgData name="FERNANDO CASTAÑO HERNANDEZ" userId="b2a651b8-f41d-4f3f-9b64-79e217430945" providerId="ADAL" clId="{4AB60F2D-BB88-4DF2-96D2-C8A2E4544BEB}" dt="2022-02-03T08:41:34.456" v="1685"/>
          <ac:picMkLst>
            <pc:docMk/>
            <pc:sldMk cId="2101139358" sldId="348"/>
            <ac:picMk id="48" creationId="{9175569A-E642-4817-9BA2-14C19B7CA841}"/>
          </ac:picMkLst>
        </pc:picChg>
      </pc:sldChg>
      <pc:sldChg chg="addSp modSp add mod">
        <pc:chgData name="FERNANDO CASTAÑO HERNANDEZ" userId="b2a651b8-f41d-4f3f-9b64-79e217430945" providerId="ADAL" clId="{4AB60F2D-BB88-4DF2-96D2-C8A2E4544BEB}" dt="2022-02-03T08:41:32.244" v="1684"/>
        <pc:sldMkLst>
          <pc:docMk/>
          <pc:sldMk cId="3177084281" sldId="349"/>
        </pc:sldMkLst>
        <pc:spChg chg="mod">
          <ac:chgData name="FERNANDO CASTAÑO HERNANDEZ" userId="b2a651b8-f41d-4f3f-9b64-79e217430945" providerId="ADAL" clId="{4AB60F2D-BB88-4DF2-96D2-C8A2E4544BEB}" dt="2022-02-01T16:55:34.469" v="594" actId="20577"/>
          <ac:spMkLst>
            <pc:docMk/>
            <pc:sldMk cId="3177084281" sldId="349"/>
            <ac:spMk id="94" creationId="{A78576F8-D2ED-4328-ABF3-393E973F58CB}"/>
          </ac:spMkLst>
        </pc:spChg>
        <pc:picChg chg="add mod">
          <ac:chgData name="FERNANDO CASTAÑO HERNANDEZ" userId="b2a651b8-f41d-4f3f-9b64-79e217430945" providerId="ADAL" clId="{4AB60F2D-BB88-4DF2-96D2-C8A2E4544BEB}" dt="2022-02-03T08:41:32.244" v="1684"/>
          <ac:picMkLst>
            <pc:docMk/>
            <pc:sldMk cId="3177084281" sldId="349"/>
            <ac:picMk id="40" creationId="{D949BAC7-92F1-4A35-A1CA-27A3A6E9FA73}"/>
          </ac:picMkLst>
        </pc:picChg>
      </pc:sldChg>
      <pc:sldChg chg="addSp modSp add ord">
        <pc:chgData name="FERNANDO CASTAÑO HERNANDEZ" userId="b2a651b8-f41d-4f3f-9b64-79e217430945" providerId="ADAL" clId="{4AB60F2D-BB88-4DF2-96D2-C8A2E4544BEB}" dt="2022-02-03T08:41:38.565" v="1687"/>
        <pc:sldMkLst>
          <pc:docMk/>
          <pc:sldMk cId="3334859265" sldId="350"/>
        </pc:sldMkLst>
        <pc:picChg chg="add mod">
          <ac:chgData name="FERNANDO CASTAÑO HERNANDEZ" userId="b2a651b8-f41d-4f3f-9b64-79e217430945" providerId="ADAL" clId="{4AB60F2D-BB88-4DF2-96D2-C8A2E4544BEB}" dt="2022-02-03T08:41:38.565" v="1687"/>
          <ac:picMkLst>
            <pc:docMk/>
            <pc:sldMk cId="3334859265" sldId="350"/>
            <ac:picMk id="40" creationId="{55629AF8-DB40-4D42-BBC4-10C3AFAC87FD}"/>
          </ac:picMkLst>
        </pc:picChg>
      </pc:sldChg>
      <pc:sldChg chg="addSp modSp add mod">
        <pc:chgData name="FERNANDO CASTAÑO HERNANDEZ" userId="b2a651b8-f41d-4f3f-9b64-79e217430945" providerId="ADAL" clId="{4AB60F2D-BB88-4DF2-96D2-C8A2E4544BEB}" dt="2022-02-03T08:41:41.180" v="1688"/>
        <pc:sldMkLst>
          <pc:docMk/>
          <pc:sldMk cId="682971707" sldId="351"/>
        </pc:sldMkLst>
        <pc:spChg chg="add mod">
          <ac:chgData name="FERNANDO CASTAÑO HERNANDEZ" userId="b2a651b8-f41d-4f3f-9b64-79e217430945" providerId="ADAL" clId="{4AB60F2D-BB88-4DF2-96D2-C8A2E4544BEB}" dt="2022-02-01T17:12:37.350" v="725" actId="2711"/>
          <ac:spMkLst>
            <pc:docMk/>
            <pc:sldMk cId="682971707" sldId="351"/>
            <ac:spMk id="40" creationId="{5C583C1B-E499-48DF-B7C2-BF0377ACD09B}"/>
          </ac:spMkLst>
        </pc:spChg>
        <pc:spChg chg="add mod">
          <ac:chgData name="FERNANDO CASTAÑO HERNANDEZ" userId="b2a651b8-f41d-4f3f-9b64-79e217430945" providerId="ADAL" clId="{4AB60F2D-BB88-4DF2-96D2-C8A2E4544BEB}" dt="2022-02-01T17:13:57.962" v="736" actId="1076"/>
          <ac:spMkLst>
            <pc:docMk/>
            <pc:sldMk cId="682971707" sldId="351"/>
            <ac:spMk id="42" creationId="{22B24592-0228-462B-8E5C-A75C87B84245}"/>
          </ac:spMkLst>
        </pc:spChg>
        <pc:spChg chg="add mod">
          <ac:chgData name="FERNANDO CASTAÑO HERNANDEZ" userId="b2a651b8-f41d-4f3f-9b64-79e217430945" providerId="ADAL" clId="{4AB60F2D-BB88-4DF2-96D2-C8A2E4544BEB}" dt="2022-02-01T17:14:00.516" v="737" actId="1076"/>
          <ac:spMkLst>
            <pc:docMk/>
            <pc:sldMk cId="682971707" sldId="351"/>
            <ac:spMk id="44" creationId="{E19E1554-F8AC-4A33-98C4-3B8F15090215}"/>
          </ac:spMkLst>
        </pc:spChg>
        <pc:spChg chg="add mod">
          <ac:chgData name="FERNANDO CASTAÑO HERNANDEZ" userId="b2a651b8-f41d-4f3f-9b64-79e217430945" providerId="ADAL" clId="{4AB60F2D-BB88-4DF2-96D2-C8A2E4544BEB}" dt="2022-02-01T17:14:25.460" v="738" actId="1076"/>
          <ac:spMkLst>
            <pc:docMk/>
            <pc:sldMk cId="682971707" sldId="351"/>
            <ac:spMk id="45" creationId="{03172D7E-33DC-4B16-88A0-BE029490457F}"/>
          </ac:spMkLst>
        </pc:spChg>
        <pc:spChg chg="add mod">
          <ac:chgData name="FERNANDO CASTAÑO HERNANDEZ" userId="b2a651b8-f41d-4f3f-9b64-79e217430945" providerId="ADAL" clId="{4AB60F2D-BB88-4DF2-96D2-C8A2E4544BEB}" dt="2022-02-01T17:16:35.651" v="739" actId="1076"/>
          <ac:spMkLst>
            <pc:docMk/>
            <pc:sldMk cId="682971707" sldId="351"/>
            <ac:spMk id="46" creationId="{235CF379-5868-49F8-BD5F-29AF83C6628C}"/>
          </ac:spMkLst>
        </pc:spChg>
        <pc:spChg chg="add mod">
          <ac:chgData name="FERNANDO CASTAÑO HERNANDEZ" userId="b2a651b8-f41d-4f3f-9b64-79e217430945" providerId="ADAL" clId="{4AB60F2D-BB88-4DF2-96D2-C8A2E4544BEB}" dt="2022-02-01T17:16:42.645" v="740" actId="1076"/>
          <ac:spMkLst>
            <pc:docMk/>
            <pc:sldMk cId="682971707" sldId="351"/>
            <ac:spMk id="47" creationId="{3D8D5493-3853-43B3-B798-57A5AD5CA05E}"/>
          </ac:spMkLst>
        </pc:spChg>
        <pc:spChg chg="mod">
          <ac:chgData name="FERNANDO CASTAÑO HERNANDEZ" userId="b2a651b8-f41d-4f3f-9b64-79e217430945" providerId="ADAL" clId="{4AB60F2D-BB88-4DF2-96D2-C8A2E4544BEB}" dt="2022-02-01T17:12:21.863" v="722" actId="20577"/>
          <ac:spMkLst>
            <pc:docMk/>
            <pc:sldMk cId="682971707" sldId="351"/>
            <ac:spMk id="94" creationId="{A78576F8-D2ED-4328-ABF3-393E973F58CB}"/>
          </ac:spMkLst>
        </pc:spChg>
        <pc:picChg chg="add mod">
          <ac:chgData name="FERNANDO CASTAÑO HERNANDEZ" userId="b2a651b8-f41d-4f3f-9b64-79e217430945" providerId="ADAL" clId="{4AB60F2D-BB88-4DF2-96D2-C8A2E4544BEB}" dt="2022-02-03T08:41:41.180" v="1688"/>
          <ac:picMkLst>
            <pc:docMk/>
            <pc:sldMk cId="682971707" sldId="351"/>
            <ac:picMk id="48" creationId="{0A6D8D97-60C7-4CBA-B82F-6106F7C3EE2F}"/>
          </ac:picMkLst>
        </pc:picChg>
      </pc:sldChg>
      <pc:sldChg chg="addSp modSp add">
        <pc:chgData name="FERNANDO CASTAÑO HERNANDEZ" userId="b2a651b8-f41d-4f3f-9b64-79e217430945" providerId="ADAL" clId="{4AB60F2D-BB88-4DF2-96D2-C8A2E4544BEB}" dt="2022-02-03T08:41:45.126" v="1690"/>
        <pc:sldMkLst>
          <pc:docMk/>
          <pc:sldMk cId="807691005" sldId="352"/>
        </pc:sldMkLst>
        <pc:picChg chg="add mod">
          <ac:chgData name="FERNANDO CASTAÑO HERNANDEZ" userId="b2a651b8-f41d-4f3f-9b64-79e217430945" providerId="ADAL" clId="{4AB60F2D-BB88-4DF2-96D2-C8A2E4544BEB}" dt="2022-02-03T08:41:45.126" v="1690"/>
          <ac:picMkLst>
            <pc:docMk/>
            <pc:sldMk cId="807691005" sldId="352"/>
            <ac:picMk id="40" creationId="{2EE6AB16-3940-4ABE-9B63-0CE8546B29C9}"/>
          </ac:picMkLst>
        </pc:picChg>
      </pc:sldChg>
      <pc:sldChg chg="addSp delSp modSp add mod">
        <pc:chgData name="FERNANDO CASTAÑO HERNANDEZ" userId="b2a651b8-f41d-4f3f-9b64-79e217430945" providerId="ADAL" clId="{4AB60F2D-BB88-4DF2-96D2-C8A2E4544BEB}" dt="2022-02-03T08:41:47.208" v="1691"/>
        <pc:sldMkLst>
          <pc:docMk/>
          <pc:sldMk cId="2632750158" sldId="353"/>
        </pc:sldMkLst>
        <pc:spChg chg="add del mod">
          <ac:chgData name="FERNANDO CASTAÑO HERNANDEZ" userId="b2a651b8-f41d-4f3f-9b64-79e217430945" providerId="ADAL" clId="{4AB60F2D-BB88-4DF2-96D2-C8A2E4544BEB}" dt="2022-02-01T17:22:08.242" v="783"/>
          <ac:spMkLst>
            <pc:docMk/>
            <pc:sldMk cId="2632750158" sldId="353"/>
            <ac:spMk id="40" creationId="{CB885FAF-F23C-4A2F-871B-3D8B5DBA3224}"/>
          </ac:spMkLst>
        </pc:spChg>
        <pc:spChg chg="add del mod">
          <ac:chgData name="FERNANDO CASTAÑO HERNANDEZ" userId="b2a651b8-f41d-4f3f-9b64-79e217430945" providerId="ADAL" clId="{4AB60F2D-BB88-4DF2-96D2-C8A2E4544BEB}" dt="2022-02-01T17:22:08.242" v="783"/>
          <ac:spMkLst>
            <pc:docMk/>
            <pc:sldMk cId="2632750158" sldId="353"/>
            <ac:spMk id="42" creationId="{2AA38F90-456B-4877-931F-A4A9A857CC75}"/>
          </ac:spMkLst>
        </pc:spChg>
        <pc:spChg chg="add del mod">
          <ac:chgData name="FERNANDO CASTAÑO HERNANDEZ" userId="b2a651b8-f41d-4f3f-9b64-79e217430945" providerId="ADAL" clId="{4AB60F2D-BB88-4DF2-96D2-C8A2E4544BEB}" dt="2022-02-01T17:22:08.242" v="783"/>
          <ac:spMkLst>
            <pc:docMk/>
            <pc:sldMk cId="2632750158" sldId="353"/>
            <ac:spMk id="44" creationId="{7344A948-A8E6-480D-A327-D161F6540625}"/>
          </ac:spMkLst>
        </pc:spChg>
        <pc:spChg chg="add del mod">
          <ac:chgData name="FERNANDO CASTAÑO HERNANDEZ" userId="b2a651b8-f41d-4f3f-9b64-79e217430945" providerId="ADAL" clId="{4AB60F2D-BB88-4DF2-96D2-C8A2E4544BEB}" dt="2022-02-01T17:22:08.242" v="783"/>
          <ac:spMkLst>
            <pc:docMk/>
            <pc:sldMk cId="2632750158" sldId="353"/>
            <ac:spMk id="45" creationId="{9043E72A-9D06-48CD-AEB3-875357384F06}"/>
          </ac:spMkLst>
        </pc:spChg>
        <pc:spChg chg="add del mod">
          <ac:chgData name="FERNANDO CASTAÑO HERNANDEZ" userId="b2a651b8-f41d-4f3f-9b64-79e217430945" providerId="ADAL" clId="{4AB60F2D-BB88-4DF2-96D2-C8A2E4544BEB}" dt="2022-02-01T17:22:08.242" v="783"/>
          <ac:spMkLst>
            <pc:docMk/>
            <pc:sldMk cId="2632750158" sldId="353"/>
            <ac:spMk id="46" creationId="{1B028E11-1AC6-45BA-98F9-97FA75C2F996}"/>
          </ac:spMkLst>
        </pc:spChg>
        <pc:spChg chg="add del mod">
          <ac:chgData name="FERNANDO CASTAÑO HERNANDEZ" userId="b2a651b8-f41d-4f3f-9b64-79e217430945" providerId="ADAL" clId="{4AB60F2D-BB88-4DF2-96D2-C8A2E4544BEB}" dt="2022-02-01T17:22:08.242" v="783"/>
          <ac:spMkLst>
            <pc:docMk/>
            <pc:sldMk cId="2632750158" sldId="353"/>
            <ac:spMk id="47" creationId="{2BCBEE8F-B5B0-4E6C-ADF2-931F47A7C94B}"/>
          </ac:spMkLst>
        </pc:spChg>
        <pc:spChg chg="add mod">
          <ac:chgData name="FERNANDO CASTAÑO HERNANDEZ" userId="b2a651b8-f41d-4f3f-9b64-79e217430945" providerId="ADAL" clId="{4AB60F2D-BB88-4DF2-96D2-C8A2E4544BEB}" dt="2022-02-01T17:23:50.564" v="838" actId="20577"/>
          <ac:spMkLst>
            <pc:docMk/>
            <pc:sldMk cId="2632750158" sldId="353"/>
            <ac:spMk id="48" creationId="{F3382425-5E65-4348-A815-93B030B0FFE3}"/>
          </ac:spMkLst>
        </pc:spChg>
        <pc:spChg chg="add mod">
          <ac:chgData name="FERNANDO CASTAÑO HERNANDEZ" userId="b2a651b8-f41d-4f3f-9b64-79e217430945" providerId="ADAL" clId="{4AB60F2D-BB88-4DF2-96D2-C8A2E4544BEB}" dt="2022-02-01T17:25:21.020" v="909" actId="1076"/>
          <ac:spMkLst>
            <pc:docMk/>
            <pc:sldMk cId="2632750158" sldId="353"/>
            <ac:spMk id="49" creationId="{AECCC379-4B06-4F34-B6A7-5346EB5917E3}"/>
          </ac:spMkLst>
        </pc:spChg>
        <pc:spChg chg="add mod">
          <ac:chgData name="FERNANDO CASTAÑO HERNANDEZ" userId="b2a651b8-f41d-4f3f-9b64-79e217430945" providerId="ADAL" clId="{4AB60F2D-BB88-4DF2-96D2-C8A2E4544BEB}" dt="2022-02-01T17:25:39.306" v="910" actId="1076"/>
          <ac:spMkLst>
            <pc:docMk/>
            <pc:sldMk cId="2632750158" sldId="353"/>
            <ac:spMk id="50" creationId="{02068595-E19F-41D9-ABDB-B38E45418502}"/>
          </ac:spMkLst>
        </pc:spChg>
        <pc:spChg chg="add mod">
          <ac:chgData name="FERNANDO CASTAÑO HERNANDEZ" userId="b2a651b8-f41d-4f3f-9b64-79e217430945" providerId="ADAL" clId="{4AB60F2D-BB88-4DF2-96D2-C8A2E4544BEB}" dt="2022-02-01T17:25:50.906" v="911" actId="1076"/>
          <ac:spMkLst>
            <pc:docMk/>
            <pc:sldMk cId="2632750158" sldId="353"/>
            <ac:spMk id="51" creationId="{70483B08-84DD-49B9-AE93-D81122EBB686}"/>
          </ac:spMkLst>
        </pc:spChg>
        <pc:spChg chg="add mod">
          <ac:chgData name="FERNANDO CASTAÑO HERNANDEZ" userId="b2a651b8-f41d-4f3f-9b64-79e217430945" providerId="ADAL" clId="{4AB60F2D-BB88-4DF2-96D2-C8A2E4544BEB}" dt="2022-02-01T17:26:19.230" v="915" actId="1076"/>
          <ac:spMkLst>
            <pc:docMk/>
            <pc:sldMk cId="2632750158" sldId="353"/>
            <ac:spMk id="52" creationId="{7EE5FB43-EF79-432D-8912-48BF5A8834C0}"/>
          </ac:spMkLst>
        </pc:spChg>
        <pc:spChg chg="add mod">
          <ac:chgData name="FERNANDO CASTAÑO HERNANDEZ" userId="b2a651b8-f41d-4f3f-9b64-79e217430945" providerId="ADAL" clId="{4AB60F2D-BB88-4DF2-96D2-C8A2E4544BEB}" dt="2022-02-01T17:26:29.138" v="916" actId="1076"/>
          <ac:spMkLst>
            <pc:docMk/>
            <pc:sldMk cId="2632750158" sldId="353"/>
            <ac:spMk id="53" creationId="{62ABA514-3F9E-4571-8BAF-3372D0D8E178}"/>
          </ac:spMkLst>
        </pc:spChg>
        <pc:spChg chg="mod">
          <ac:chgData name="FERNANDO CASTAÑO HERNANDEZ" userId="b2a651b8-f41d-4f3f-9b64-79e217430945" providerId="ADAL" clId="{4AB60F2D-BB88-4DF2-96D2-C8A2E4544BEB}" dt="2022-02-01T17:22:42.543" v="817" actId="20577"/>
          <ac:spMkLst>
            <pc:docMk/>
            <pc:sldMk cId="2632750158" sldId="353"/>
            <ac:spMk id="94" creationId="{A78576F8-D2ED-4328-ABF3-393E973F58CB}"/>
          </ac:spMkLst>
        </pc:spChg>
        <pc:picChg chg="add mod">
          <ac:chgData name="FERNANDO CASTAÑO HERNANDEZ" userId="b2a651b8-f41d-4f3f-9b64-79e217430945" providerId="ADAL" clId="{4AB60F2D-BB88-4DF2-96D2-C8A2E4544BEB}" dt="2022-02-03T08:41:47.208" v="1691"/>
          <ac:picMkLst>
            <pc:docMk/>
            <pc:sldMk cId="2632750158" sldId="353"/>
            <ac:picMk id="46" creationId="{05A07697-C112-4867-AAB5-8F69D6861829}"/>
          </ac:picMkLst>
        </pc:picChg>
      </pc:sldChg>
      <pc:sldChg chg="addSp modSp add">
        <pc:chgData name="FERNANDO CASTAÑO HERNANDEZ" userId="b2a651b8-f41d-4f3f-9b64-79e217430945" providerId="ADAL" clId="{4AB60F2D-BB88-4DF2-96D2-C8A2E4544BEB}" dt="2022-02-03T08:41:50.784" v="1693"/>
        <pc:sldMkLst>
          <pc:docMk/>
          <pc:sldMk cId="3795265876" sldId="354"/>
        </pc:sldMkLst>
        <pc:picChg chg="add mod">
          <ac:chgData name="FERNANDO CASTAÑO HERNANDEZ" userId="b2a651b8-f41d-4f3f-9b64-79e217430945" providerId="ADAL" clId="{4AB60F2D-BB88-4DF2-96D2-C8A2E4544BEB}" dt="2022-02-03T08:41:50.784" v="1693"/>
          <ac:picMkLst>
            <pc:docMk/>
            <pc:sldMk cId="3795265876" sldId="354"/>
            <ac:picMk id="40" creationId="{C419CE28-F02B-42A2-9AC0-5F3B3DBE2A80}"/>
          </ac:picMkLst>
        </pc:picChg>
      </pc:sldChg>
      <pc:sldChg chg="addSp delSp modSp add mod">
        <pc:chgData name="FERNANDO CASTAÑO HERNANDEZ" userId="b2a651b8-f41d-4f3f-9b64-79e217430945" providerId="ADAL" clId="{4AB60F2D-BB88-4DF2-96D2-C8A2E4544BEB}" dt="2022-02-03T08:41:52.776" v="1694"/>
        <pc:sldMkLst>
          <pc:docMk/>
          <pc:sldMk cId="3224149224" sldId="355"/>
        </pc:sldMkLst>
        <pc:spChg chg="add del mod">
          <ac:chgData name="FERNANDO CASTAÑO HERNANDEZ" userId="b2a651b8-f41d-4f3f-9b64-79e217430945" providerId="ADAL" clId="{4AB60F2D-BB88-4DF2-96D2-C8A2E4544BEB}" dt="2022-02-01T17:27:59.196" v="918"/>
          <ac:spMkLst>
            <pc:docMk/>
            <pc:sldMk cId="3224149224" sldId="355"/>
            <ac:spMk id="40" creationId="{74765370-D29B-4335-A63C-33FA13920A35}"/>
          </ac:spMkLst>
        </pc:spChg>
        <pc:spChg chg="add del mod">
          <ac:chgData name="FERNANDO CASTAÑO HERNANDEZ" userId="b2a651b8-f41d-4f3f-9b64-79e217430945" providerId="ADAL" clId="{4AB60F2D-BB88-4DF2-96D2-C8A2E4544BEB}" dt="2022-02-01T17:27:59.196" v="918"/>
          <ac:spMkLst>
            <pc:docMk/>
            <pc:sldMk cId="3224149224" sldId="355"/>
            <ac:spMk id="42" creationId="{B85693F9-AD6B-4AC3-8C1D-BB706A98EF00}"/>
          </ac:spMkLst>
        </pc:spChg>
        <pc:spChg chg="add del mod">
          <ac:chgData name="FERNANDO CASTAÑO HERNANDEZ" userId="b2a651b8-f41d-4f3f-9b64-79e217430945" providerId="ADAL" clId="{4AB60F2D-BB88-4DF2-96D2-C8A2E4544BEB}" dt="2022-02-01T17:27:59.196" v="918"/>
          <ac:spMkLst>
            <pc:docMk/>
            <pc:sldMk cId="3224149224" sldId="355"/>
            <ac:spMk id="44" creationId="{6D4922E5-E78B-4A87-BCCB-61F58A3E2E27}"/>
          </ac:spMkLst>
        </pc:spChg>
        <pc:spChg chg="add del mod">
          <ac:chgData name="FERNANDO CASTAÑO HERNANDEZ" userId="b2a651b8-f41d-4f3f-9b64-79e217430945" providerId="ADAL" clId="{4AB60F2D-BB88-4DF2-96D2-C8A2E4544BEB}" dt="2022-02-01T17:27:59.196" v="918"/>
          <ac:spMkLst>
            <pc:docMk/>
            <pc:sldMk cId="3224149224" sldId="355"/>
            <ac:spMk id="45" creationId="{5877ABFF-1E22-4DF3-B09D-A3C4891262FC}"/>
          </ac:spMkLst>
        </pc:spChg>
        <pc:spChg chg="add del mod">
          <ac:chgData name="FERNANDO CASTAÑO HERNANDEZ" userId="b2a651b8-f41d-4f3f-9b64-79e217430945" providerId="ADAL" clId="{4AB60F2D-BB88-4DF2-96D2-C8A2E4544BEB}" dt="2022-02-01T17:27:59.196" v="918"/>
          <ac:spMkLst>
            <pc:docMk/>
            <pc:sldMk cId="3224149224" sldId="355"/>
            <ac:spMk id="46" creationId="{E0A10FBA-E4F8-4D11-BA40-7AF0495D332B}"/>
          </ac:spMkLst>
        </pc:spChg>
        <pc:spChg chg="add del mod">
          <ac:chgData name="FERNANDO CASTAÑO HERNANDEZ" userId="b2a651b8-f41d-4f3f-9b64-79e217430945" providerId="ADAL" clId="{4AB60F2D-BB88-4DF2-96D2-C8A2E4544BEB}" dt="2022-02-01T17:27:59.196" v="918"/>
          <ac:spMkLst>
            <pc:docMk/>
            <pc:sldMk cId="3224149224" sldId="355"/>
            <ac:spMk id="47" creationId="{73E2DAE1-8A94-42B7-B62A-07343FE74953}"/>
          </ac:spMkLst>
        </pc:spChg>
        <pc:spChg chg="add mod">
          <ac:chgData name="FERNANDO CASTAÑO HERNANDEZ" userId="b2a651b8-f41d-4f3f-9b64-79e217430945" providerId="ADAL" clId="{4AB60F2D-BB88-4DF2-96D2-C8A2E4544BEB}" dt="2022-02-01T17:31:41.480" v="1058" actId="1076"/>
          <ac:spMkLst>
            <pc:docMk/>
            <pc:sldMk cId="3224149224" sldId="355"/>
            <ac:spMk id="48" creationId="{83436D1B-814E-4155-9C3E-6A511DF9E36C}"/>
          </ac:spMkLst>
        </pc:spChg>
        <pc:spChg chg="add mod">
          <ac:chgData name="FERNANDO CASTAÑO HERNANDEZ" userId="b2a651b8-f41d-4f3f-9b64-79e217430945" providerId="ADAL" clId="{4AB60F2D-BB88-4DF2-96D2-C8A2E4544BEB}" dt="2022-02-01T17:28:06.659" v="921" actId="2711"/>
          <ac:spMkLst>
            <pc:docMk/>
            <pc:sldMk cId="3224149224" sldId="355"/>
            <ac:spMk id="49" creationId="{46BCD1FE-36D7-45A7-8E80-C964B363942E}"/>
          </ac:spMkLst>
        </pc:spChg>
        <pc:spChg chg="add mod">
          <ac:chgData name="FERNANDO CASTAÑO HERNANDEZ" userId="b2a651b8-f41d-4f3f-9b64-79e217430945" providerId="ADAL" clId="{4AB60F2D-BB88-4DF2-96D2-C8A2E4544BEB}" dt="2022-02-01T17:31:54.958" v="1060" actId="14100"/>
          <ac:spMkLst>
            <pc:docMk/>
            <pc:sldMk cId="3224149224" sldId="355"/>
            <ac:spMk id="50" creationId="{1DB049B9-0755-4A1C-8ADC-659E97DB061D}"/>
          </ac:spMkLst>
        </pc:spChg>
        <pc:spChg chg="add mod">
          <ac:chgData name="FERNANDO CASTAÑO HERNANDEZ" userId="b2a651b8-f41d-4f3f-9b64-79e217430945" providerId="ADAL" clId="{4AB60F2D-BB88-4DF2-96D2-C8A2E4544BEB}" dt="2022-02-01T17:32:20.417" v="1065" actId="1076"/>
          <ac:spMkLst>
            <pc:docMk/>
            <pc:sldMk cId="3224149224" sldId="355"/>
            <ac:spMk id="51" creationId="{9F252686-453F-47E1-B5AF-B7F9E15FB8D2}"/>
          </ac:spMkLst>
        </pc:spChg>
        <pc:spChg chg="add mod">
          <ac:chgData name="FERNANDO CASTAÑO HERNANDEZ" userId="b2a651b8-f41d-4f3f-9b64-79e217430945" providerId="ADAL" clId="{4AB60F2D-BB88-4DF2-96D2-C8A2E4544BEB}" dt="2022-02-01T17:32:17.624" v="1064" actId="1076"/>
          <ac:spMkLst>
            <pc:docMk/>
            <pc:sldMk cId="3224149224" sldId="355"/>
            <ac:spMk id="52" creationId="{AA620FC5-5400-4307-A9FA-E9DB610C18A6}"/>
          </ac:spMkLst>
        </pc:spChg>
        <pc:spChg chg="add mod">
          <ac:chgData name="FERNANDO CASTAÑO HERNANDEZ" userId="b2a651b8-f41d-4f3f-9b64-79e217430945" providerId="ADAL" clId="{4AB60F2D-BB88-4DF2-96D2-C8A2E4544BEB}" dt="2022-02-01T17:32:08.324" v="1063" actId="20577"/>
          <ac:spMkLst>
            <pc:docMk/>
            <pc:sldMk cId="3224149224" sldId="355"/>
            <ac:spMk id="53" creationId="{E4742B8A-7ACC-46ED-8109-BDE771AC50BE}"/>
          </ac:spMkLst>
        </pc:spChg>
        <pc:spChg chg="mod">
          <ac:chgData name="FERNANDO CASTAÑO HERNANDEZ" userId="b2a651b8-f41d-4f3f-9b64-79e217430945" providerId="ADAL" clId="{4AB60F2D-BB88-4DF2-96D2-C8A2E4544BEB}" dt="2022-02-01T17:28:18.870" v="953" actId="20577"/>
          <ac:spMkLst>
            <pc:docMk/>
            <pc:sldMk cId="3224149224" sldId="355"/>
            <ac:spMk id="94" creationId="{A78576F8-D2ED-4328-ABF3-393E973F58CB}"/>
          </ac:spMkLst>
        </pc:spChg>
        <pc:picChg chg="add mod">
          <ac:chgData name="FERNANDO CASTAÑO HERNANDEZ" userId="b2a651b8-f41d-4f3f-9b64-79e217430945" providerId="ADAL" clId="{4AB60F2D-BB88-4DF2-96D2-C8A2E4544BEB}" dt="2022-02-03T08:41:52.776" v="1694"/>
          <ac:picMkLst>
            <pc:docMk/>
            <pc:sldMk cId="3224149224" sldId="355"/>
            <ac:picMk id="46" creationId="{3BFCC7D8-35EA-46F6-AA88-C63AB1AA48B1}"/>
          </ac:picMkLst>
        </pc:picChg>
      </pc:sldChg>
      <pc:sldChg chg="addSp modSp add">
        <pc:chgData name="FERNANDO CASTAÑO HERNANDEZ" userId="b2a651b8-f41d-4f3f-9b64-79e217430945" providerId="ADAL" clId="{4AB60F2D-BB88-4DF2-96D2-C8A2E4544BEB}" dt="2022-02-03T08:41:56.676" v="1696"/>
        <pc:sldMkLst>
          <pc:docMk/>
          <pc:sldMk cId="774721618" sldId="356"/>
        </pc:sldMkLst>
        <pc:picChg chg="add mod">
          <ac:chgData name="FERNANDO CASTAÑO HERNANDEZ" userId="b2a651b8-f41d-4f3f-9b64-79e217430945" providerId="ADAL" clId="{4AB60F2D-BB88-4DF2-96D2-C8A2E4544BEB}" dt="2022-02-03T08:41:56.676" v="1696"/>
          <ac:picMkLst>
            <pc:docMk/>
            <pc:sldMk cId="774721618" sldId="356"/>
            <ac:picMk id="40" creationId="{C14B4B85-F7A3-4E84-A3E1-64FA93F8A47F}"/>
          </ac:picMkLst>
        </pc:picChg>
      </pc:sldChg>
      <pc:sldChg chg="addSp delSp modSp add mod">
        <pc:chgData name="FERNANDO CASTAÑO HERNANDEZ" userId="b2a651b8-f41d-4f3f-9b64-79e217430945" providerId="ADAL" clId="{4AB60F2D-BB88-4DF2-96D2-C8A2E4544BEB}" dt="2022-02-03T08:41:58.649" v="1697"/>
        <pc:sldMkLst>
          <pc:docMk/>
          <pc:sldMk cId="3674680237" sldId="357"/>
        </pc:sldMkLst>
        <pc:spChg chg="add del mod">
          <ac:chgData name="FERNANDO CASTAÑO HERNANDEZ" userId="b2a651b8-f41d-4f3f-9b64-79e217430945" providerId="ADAL" clId="{4AB60F2D-BB88-4DF2-96D2-C8A2E4544BEB}" dt="2022-02-01T17:36:28.571" v="1069"/>
          <ac:spMkLst>
            <pc:docMk/>
            <pc:sldMk cId="3674680237" sldId="357"/>
            <ac:spMk id="40" creationId="{86E1CF11-00B9-4661-8F33-09D6247AF30A}"/>
          </ac:spMkLst>
        </pc:spChg>
        <pc:spChg chg="add del mod">
          <ac:chgData name="FERNANDO CASTAÑO HERNANDEZ" userId="b2a651b8-f41d-4f3f-9b64-79e217430945" providerId="ADAL" clId="{4AB60F2D-BB88-4DF2-96D2-C8A2E4544BEB}" dt="2022-02-01T17:36:28.571" v="1069"/>
          <ac:spMkLst>
            <pc:docMk/>
            <pc:sldMk cId="3674680237" sldId="357"/>
            <ac:spMk id="42" creationId="{768F0C79-D641-4016-8469-C6D65A6B8D65}"/>
          </ac:spMkLst>
        </pc:spChg>
        <pc:spChg chg="add del mod">
          <ac:chgData name="FERNANDO CASTAÑO HERNANDEZ" userId="b2a651b8-f41d-4f3f-9b64-79e217430945" providerId="ADAL" clId="{4AB60F2D-BB88-4DF2-96D2-C8A2E4544BEB}" dt="2022-02-01T17:36:28.571" v="1069"/>
          <ac:spMkLst>
            <pc:docMk/>
            <pc:sldMk cId="3674680237" sldId="357"/>
            <ac:spMk id="44" creationId="{0AF4470A-E882-446F-BDBD-950C008C19F4}"/>
          </ac:spMkLst>
        </pc:spChg>
        <pc:spChg chg="add del mod">
          <ac:chgData name="FERNANDO CASTAÑO HERNANDEZ" userId="b2a651b8-f41d-4f3f-9b64-79e217430945" providerId="ADAL" clId="{4AB60F2D-BB88-4DF2-96D2-C8A2E4544BEB}" dt="2022-02-01T17:36:28.571" v="1069"/>
          <ac:spMkLst>
            <pc:docMk/>
            <pc:sldMk cId="3674680237" sldId="357"/>
            <ac:spMk id="45" creationId="{30E5B0DA-D907-46BB-98E5-FAB5B733BDCD}"/>
          </ac:spMkLst>
        </pc:spChg>
        <pc:spChg chg="add del mod">
          <ac:chgData name="FERNANDO CASTAÑO HERNANDEZ" userId="b2a651b8-f41d-4f3f-9b64-79e217430945" providerId="ADAL" clId="{4AB60F2D-BB88-4DF2-96D2-C8A2E4544BEB}" dt="2022-02-01T17:36:28.571" v="1069"/>
          <ac:spMkLst>
            <pc:docMk/>
            <pc:sldMk cId="3674680237" sldId="357"/>
            <ac:spMk id="46" creationId="{D67C6F23-51BB-4F78-9CE8-8F9A8EB42077}"/>
          </ac:spMkLst>
        </pc:spChg>
        <pc:spChg chg="add del mod">
          <ac:chgData name="FERNANDO CASTAÑO HERNANDEZ" userId="b2a651b8-f41d-4f3f-9b64-79e217430945" providerId="ADAL" clId="{4AB60F2D-BB88-4DF2-96D2-C8A2E4544BEB}" dt="2022-02-01T17:36:28.571" v="1069"/>
          <ac:spMkLst>
            <pc:docMk/>
            <pc:sldMk cId="3674680237" sldId="357"/>
            <ac:spMk id="47" creationId="{DFA5DAEE-080B-4567-B013-0D32B2388625}"/>
          </ac:spMkLst>
        </pc:spChg>
        <pc:spChg chg="add mod">
          <ac:chgData name="FERNANDO CASTAÑO HERNANDEZ" userId="b2a651b8-f41d-4f3f-9b64-79e217430945" providerId="ADAL" clId="{4AB60F2D-BB88-4DF2-96D2-C8A2E4544BEB}" dt="2022-02-01T17:37:33.932" v="1137" actId="20577"/>
          <ac:spMkLst>
            <pc:docMk/>
            <pc:sldMk cId="3674680237" sldId="357"/>
            <ac:spMk id="48" creationId="{8652C43A-5BA4-417F-9330-DD097D79A02A}"/>
          </ac:spMkLst>
        </pc:spChg>
        <pc:spChg chg="add mod">
          <ac:chgData name="FERNANDO CASTAÑO HERNANDEZ" userId="b2a651b8-f41d-4f3f-9b64-79e217430945" providerId="ADAL" clId="{4AB60F2D-BB88-4DF2-96D2-C8A2E4544BEB}" dt="2022-02-01T17:38:22.844" v="1193" actId="20577"/>
          <ac:spMkLst>
            <pc:docMk/>
            <pc:sldMk cId="3674680237" sldId="357"/>
            <ac:spMk id="49" creationId="{516A3283-CEDF-4094-A658-D625DFBE06E2}"/>
          </ac:spMkLst>
        </pc:spChg>
        <pc:spChg chg="add mod">
          <ac:chgData name="FERNANDO CASTAÑO HERNANDEZ" userId="b2a651b8-f41d-4f3f-9b64-79e217430945" providerId="ADAL" clId="{4AB60F2D-BB88-4DF2-96D2-C8A2E4544BEB}" dt="2022-02-01T17:46:27.147" v="1196" actId="1076"/>
          <ac:spMkLst>
            <pc:docMk/>
            <pc:sldMk cId="3674680237" sldId="357"/>
            <ac:spMk id="50" creationId="{9096221F-E9EE-4C9D-AD0C-497B7748A9BD}"/>
          </ac:spMkLst>
        </pc:spChg>
        <pc:spChg chg="add mod">
          <ac:chgData name="FERNANDO CASTAÑO HERNANDEZ" userId="b2a651b8-f41d-4f3f-9b64-79e217430945" providerId="ADAL" clId="{4AB60F2D-BB88-4DF2-96D2-C8A2E4544BEB}" dt="2022-02-01T17:47:16.282" v="1200" actId="1076"/>
          <ac:spMkLst>
            <pc:docMk/>
            <pc:sldMk cId="3674680237" sldId="357"/>
            <ac:spMk id="51" creationId="{5B91684F-73BD-4A6B-8BE2-41D642CBD0FB}"/>
          </ac:spMkLst>
        </pc:spChg>
        <pc:spChg chg="add mod">
          <ac:chgData name="FERNANDO CASTAÑO HERNANDEZ" userId="b2a651b8-f41d-4f3f-9b64-79e217430945" providerId="ADAL" clId="{4AB60F2D-BB88-4DF2-96D2-C8A2E4544BEB}" dt="2022-02-01T17:49:33.672" v="1209" actId="1076"/>
          <ac:spMkLst>
            <pc:docMk/>
            <pc:sldMk cId="3674680237" sldId="357"/>
            <ac:spMk id="52" creationId="{802539D5-8B36-45B8-AC95-AA161D6082C9}"/>
          </ac:spMkLst>
        </pc:spChg>
        <pc:spChg chg="add mod">
          <ac:chgData name="FERNANDO CASTAÑO HERNANDEZ" userId="b2a651b8-f41d-4f3f-9b64-79e217430945" providerId="ADAL" clId="{4AB60F2D-BB88-4DF2-96D2-C8A2E4544BEB}" dt="2022-02-01T17:49:28.002" v="1208" actId="1076"/>
          <ac:spMkLst>
            <pc:docMk/>
            <pc:sldMk cId="3674680237" sldId="357"/>
            <ac:spMk id="53" creationId="{D2C235FB-7A6C-43DF-898F-3ED88DDD4855}"/>
          </ac:spMkLst>
        </pc:spChg>
        <pc:spChg chg="mod">
          <ac:chgData name="FERNANDO CASTAÑO HERNANDEZ" userId="b2a651b8-f41d-4f3f-9b64-79e217430945" providerId="ADAL" clId="{4AB60F2D-BB88-4DF2-96D2-C8A2E4544BEB}" dt="2022-02-01T17:37:19.404" v="1134" actId="255"/>
          <ac:spMkLst>
            <pc:docMk/>
            <pc:sldMk cId="3674680237" sldId="357"/>
            <ac:spMk id="94" creationId="{A78576F8-D2ED-4328-ABF3-393E973F58CB}"/>
          </ac:spMkLst>
        </pc:spChg>
        <pc:picChg chg="add mod">
          <ac:chgData name="FERNANDO CASTAÑO HERNANDEZ" userId="b2a651b8-f41d-4f3f-9b64-79e217430945" providerId="ADAL" clId="{4AB60F2D-BB88-4DF2-96D2-C8A2E4544BEB}" dt="2022-02-03T08:41:58.649" v="1697"/>
          <ac:picMkLst>
            <pc:docMk/>
            <pc:sldMk cId="3674680237" sldId="357"/>
            <ac:picMk id="46" creationId="{CED22062-E9A2-44D1-B521-E85E4162E23E}"/>
          </ac:picMkLst>
        </pc:picChg>
      </pc:sldChg>
      <pc:sldChg chg="addSp modSp add">
        <pc:chgData name="FERNANDO CASTAÑO HERNANDEZ" userId="b2a651b8-f41d-4f3f-9b64-79e217430945" providerId="ADAL" clId="{4AB60F2D-BB88-4DF2-96D2-C8A2E4544BEB}" dt="2022-02-03T08:42:02.370" v="1699"/>
        <pc:sldMkLst>
          <pc:docMk/>
          <pc:sldMk cId="4244060526" sldId="358"/>
        </pc:sldMkLst>
        <pc:picChg chg="add mod">
          <ac:chgData name="FERNANDO CASTAÑO HERNANDEZ" userId="b2a651b8-f41d-4f3f-9b64-79e217430945" providerId="ADAL" clId="{4AB60F2D-BB88-4DF2-96D2-C8A2E4544BEB}" dt="2022-02-03T08:42:02.370" v="1699"/>
          <ac:picMkLst>
            <pc:docMk/>
            <pc:sldMk cId="4244060526" sldId="358"/>
            <ac:picMk id="40" creationId="{E4A2B6B1-6896-4EDA-AB77-C4EB057D1F3A}"/>
          </ac:picMkLst>
        </pc:picChg>
      </pc:sldChg>
      <pc:sldChg chg="addSp delSp modSp add mod">
        <pc:chgData name="FERNANDO CASTAÑO HERNANDEZ" userId="b2a651b8-f41d-4f3f-9b64-79e217430945" providerId="ADAL" clId="{4AB60F2D-BB88-4DF2-96D2-C8A2E4544BEB}" dt="2022-02-03T08:42:03.964" v="1700"/>
        <pc:sldMkLst>
          <pc:docMk/>
          <pc:sldMk cId="387648908" sldId="359"/>
        </pc:sldMkLst>
        <pc:spChg chg="add del mod">
          <ac:chgData name="FERNANDO CASTAÑO HERNANDEZ" userId="b2a651b8-f41d-4f3f-9b64-79e217430945" providerId="ADAL" clId="{4AB60F2D-BB88-4DF2-96D2-C8A2E4544BEB}" dt="2022-02-01T17:50:04.496" v="1213"/>
          <ac:spMkLst>
            <pc:docMk/>
            <pc:sldMk cId="387648908" sldId="359"/>
            <ac:spMk id="40" creationId="{CE00D3A6-6213-40A9-ADCC-B1E14CDA9B81}"/>
          </ac:spMkLst>
        </pc:spChg>
        <pc:spChg chg="add del mod">
          <ac:chgData name="FERNANDO CASTAÑO HERNANDEZ" userId="b2a651b8-f41d-4f3f-9b64-79e217430945" providerId="ADAL" clId="{4AB60F2D-BB88-4DF2-96D2-C8A2E4544BEB}" dt="2022-02-01T17:50:04.496" v="1213"/>
          <ac:spMkLst>
            <pc:docMk/>
            <pc:sldMk cId="387648908" sldId="359"/>
            <ac:spMk id="42" creationId="{31422672-7235-4AC3-AE3E-C466B04BC906}"/>
          </ac:spMkLst>
        </pc:spChg>
        <pc:spChg chg="add del mod">
          <ac:chgData name="FERNANDO CASTAÑO HERNANDEZ" userId="b2a651b8-f41d-4f3f-9b64-79e217430945" providerId="ADAL" clId="{4AB60F2D-BB88-4DF2-96D2-C8A2E4544BEB}" dt="2022-02-01T17:50:04.496" v="1213"/>
          <ac:spMkLst>
            <pc:docMk/>
            <pc:sldMk cId="387648908" sldId="359"/>
            <ac:spMk id="44" creationId="{E4D70F4B-28A6-4B25-93F4-B96A3ABBF177}"/>
          </ac:spMkLst>
        </pc:spChg>
        <pc:spChg chg="add del mod">
          <ac:chgData name="FERNANDO CASTAÑO HERNANDEZ" userId="b2a651b8-f41d-4f3f-9b64-79e217430945" providerId="ADAL" clId="{4AB60F2D-BB88-4DF2-96D2-C8A2E4544BEB}" dt="2022-02-01T17:50:04.496" v="1213"/>
          <ac:spMkLst>
            <pc:docMk/>
            <pc:sldMk cId="387648908" sldId="359"/>
            <ac:spMk id="45" creationId="{D5FA428D-B822-4BA0-8512-F06337B2EE97}"/>
          </ac:spMkLst>
        </pc:spChg>
        <pc:spChg chg="add del mod">
          <ac:chgData name="FERNANDO CASTAÑO HERNANDEZ" userId="b2a651b8-f41d-4f3f-9b64-79e217430945" providerId="ADAL" clId="{4AB60F2D-BB88-4DF2-96D2-C8A2E4544BEB}" dt="2022-02-01T17:50:04.496" v="1213"/>
          <ac:spMkLst>
            <pc:docMk/>
            <pc:sldMk cId="387648908" sldId="359"/>
            <ac:spMk id="46" creationId="{03EF2841-ACCE-49C4-A453-1FB587E5B9FC}"/>
          </ac:spMkLst>
        </pc:spChg>
        <pc:spChg chg="add del mod">
          <ac:chgData name="FERNANDO CASTAÑO HERNANDEZ" userId="b2a651b8-f41d-4f3f-9b64-79e217430945" providerId="ADAL" clId="{4AB60F2D-BB88-4DF2-96D2-C8A2E4544BEB}" dt="2022-02-01T17:50:04.496" v="1213"/>
          <ac:spMkLst>
            <pc:docMk/>
            <pc:sldMk cId="387648908" sldId="359"/>
            <ac:spMk id="47" creationId="{24F89070-0DBD-47B0-9989-ACDE557B0639}"/>
          </ac:spMkLst>
        </pc:spChg>
        <pc:spChg chg="add del mod">
          <ac:chgData name="FERNANDO CASTAÑO HERNANDEZ" userId="b2a651b8-f41d-4f3f-9b64-79e217430945" providerId="ADAL" clId="{4AB60F2D-BB88-4DF2-96D2-C8A2E4544BEB}" dt="2022-02-01T17:51:14.400" v="1219" actId="478"/>
          <ac:spMkLst>
            <pc:docMk/>
            <pc:sldMk cId="387648908" sldId="359"/>
            <ac:spMk id="48" creationId="{9E715B9A-82EE-4F28-8D65-F0F8BE9D968F}"/>
          </ac:spMkLst>
        </pc:spChg>
        <pc:spChg chg="add mod">
          <ac:chgData name="FERNANDO CASTAÑO HERNANDEZ" userId="b2a651b8-f41d-4f3f-9b64-79e217430945" providerId="ADAL" clId="{4AB60F2D-BB88-4DF2-96D2-C8A2E4544BEB}" dt="2022-02-01T17:51:25.237" v="1221" actId="1076"/>
          <ac:spMkLst>
            <pc:docMk/>
            <pc:sldMk cId="387648908" sldId="359"/>
            <ac:spMk id="49" creationId="{836D53E5-3FB6-43BA-A5C6-76BA9A9ABD3A}"/>
          </ac:spMkLst>
        </pc:spChg>
        <pc:spChg chg="add mod">
          <ac:chgData name="FERNANDO CASTAÑO HERNANDEZ" userId="b2a651b8-f41d-4f3f-9b64-79e217430945" providerId="ADAL" clId="{4AB60F2D-BB88-4DF2-96D2-C8A2E4544BEB}" dt="2022-02-01T17:51:49.933" v="1225" actId="1076"/>
          <ac:spMkLst>
            <pc:docMk/>
            <pc:sldMk cId="387648908" sldId="359"/>
            <ac:spMk id="50" creationId="{4F46C8A9-1BB8-42DB-BB4B-6DD55F77AEBF}"/>
          </ac:spMkLst>
        </pc:spChg>
        <pc:spChg chg="add mod">
          <ac:chgData name="FERNANDO CASTAÑO HERNANDEZ" userId="b2a651b8-f41d-4f3f-9b64-79e217430945" providerId="ADAL" clId="{4AB60F2D-BB88-4DF2-96D2-C8A2E4544BEB}" dt="2022-02-01T17:51:31.771" v="1222" actId="1076"/>
          <ac:spMkLst>
            <pc:docMk/>
            <pc:sldMk cId="387648908" sldId="359"/>
            <ac:spMk id="51" creationId="{129D4740-B4C1-42B5-8074-4359169BFB46}"/>
          </ac:spMkLst>
        </pc:spChg>
        <pc:spChg chg="add mod">
          <ac:chgData name="FERNANDO CASTAÑO HERNANDEZ" userId="b2a651b8-f41d-4f3f-9b64-79e217430945" providerId="ADAL" clId="{4AB60F2D-BB88-4DF2-96D2-C8A2E4544BEB}" dt="2022-02-01T17:52:03.796" v="1228" actId="1076"/>
          <ac:spMkLst>
            <pc:docMk/>
            <pc:sldMk cId="387648908" sldId="359"/>
            <ac:spMk id="52" creationId="{CF667BC2-77CE-48B6-8B9C-85AE0A15370A}"/>
          </ac:spMkLst>
        </pc:spChg>
        <pc:spChg chg="add mod">
          <ac:chgData name="FERNANDO CASTAÑO HERNANDEZ" userId="b2a651b8-f41d-4f3f-9b64-79e217430945" providerId="ADAL" clId="{4AB60F2D-BB88-4DF2-96D2-C8A2E4544BEB}" dt="2022-02-01T17:51:40.060" v="1223" actId="1076"/>
          <ac:spMkLst>
            <pc:docMk/>
            <pc:sldMk cId="387648908" sldId="359"/>
            <ac:spMk id="53" creationId="{F436C9AE-F914-4C98-982E-744E4497C8F5}"/>
          </ac:spMkLst>
        </pc:spChg>
        <pc:spChg chg="mod">
          <ac:chgData name="FERNANDO CASTAÑO HERNANDEZ" userId="b2a651b8-f41d-4f3f-9b64-79e217430945" providerId="ADAL" clId="{4AB60F2D-BB88-4DF2-96D2-C8A2E4544BEB}" dt="2022-02-01T17:52:26.122" v="1271" actId="20577"/>
          <ac:spMkLst>
            <pc:docMk/>
            <pc:sldMk cId="387648908" sldId="359"/>
            <ac:spMk id="94" creationId="{A78576F8-D2ED-4328-ABF3-393E973F58CB}"/>
          </ac:spMkLst>
        </pc:spChg>
        <pc:picChg chg="add mod">
          <ac:chgData name="FERNANDO CASTAÑO HERNANDEZ" userId="b2a651b8-f41d-4f3f-9b64-79e217430945" providerId="ADAL" clId="{4AB60F2D-BB88-4DF2-96D2-C8A2E4544BEB}" dt="2022-02-03T08:42:03.964" v="1700"/>
          <ac:picMkLst>
            <pc:docMk/>
            <pc:sldMk cId="387648908" sldId="359"/>
            <ac:picMk id="46" creationId="{2969D4EE-C554-4B9D-A326-6E8663165515}"/>
          </ac:picMkLst>
        </pc:picChg>
      </pc:sldChg>
      <pc:sldChg chg="add del mod modShow">
        <pc:chgData name="FERNANDO CASTAÑO HERNANDEZ" userId="b2a651b8-f41d-4f3f-9b64-79e217430945" providerId="ADAL" clId="{4AB60F2D-BB88-4DF2-96D2-C8A2E4544BEB}" dt="2022-02-02T11:56:21.426" v="1567" actId="47"/>
        <pc:sldMkLst>
          <pc:docMk/>
          <pc:sldMk cId="1614950262" sldId="360"/>
        </pc:sldMkLst>
      </pc:sldChg>
      <pc:sldChg chg="add del">
        <pc:chgData name="FERNANDO CASTAÑO HERNANDEZ" userId="b2a651b8-f41d-4f3f-9b64-79e217430945" providerId="ADAL" clId="{4AB60F2D-BB88-4DF2-96D2-C8A2E4544BEB}" dt="2022-02-03T08:46:49.058" v="1749" actId="47"/>
        <pc:sldMkLst>
          <pc:docMk/>
          <pc:sldMk cId="2605768364" sldId="362"/>
        </pc:sldMkLst>
      </pc:sldChg>
      <pc:sldChg chg="modSp add del mod">
        <pc:chgData name="FERNANDO CASTAÑO HERNANDEZ" userId="b2a651b8-f41d-4f3f-9b64-79e217430945" providerId="ADAL" clId="{4AB60F2D-BB88-4DF2-96D2-C8A2E4544BEB}" dt="2022-02-03T08:46:33.331" v="1745" actId="47"/>
        <pc:sldMkLst>
          <pc:docMk/>
          <pc:sldMk cId="3736133662" sldId="363"/>
        </pc:sldMkLst>
        <pc:spChg chg="mod">
          <ac:chgData name="FERNANDO CASTAÑO HERNANDEZ" userId="b2a651b8-f41d-4f3f-9b64-79e217430945" providerId="ADAL" clId="{4AB60F2D-BB88-4DF2-96D2-C8A2E4544BEB}" dt="2022-02-02T11:53:36.247" v="1562" actId="20577"/>
          <ac:spMkLst>
            <pc:docMk/>
            <pc:sldMk cId="3736133662" sldId="363"/>
            <ac:spMk id="2" creationId="{F52103A3-9E3C-4B17-BFD2-1DC0941B8494}"/>
          </ac:spMkLst>
        </pc:spChg>
      </pc:sldChg>
      <pc:sldChg chg="addSp delSp modSp del">
        <pc:chgData name="FERNANDO CASTAÑO HERNANDEZ" userId="b2a651b8-f41d-4f3f-9b64-79e217430945" providerId="ADAL" clId="{4AB60F2D-BB88-4DF2-96D2-C8A2E4544BEB}" dt="2022-02-03T08:46:17.856" v="1740" actId="47"/>
        <pc:sldMkLst>
          <pc:docMk/>
          <pc:sldMk cId="407403456" sldId="364"/>
        </pc:sldMkLst>
        <pc:picChg chg="add del mod">
          <ac:chgData name="FERNANDO CASTAÑO HERNANDEZ" userId="b2a651b8-f41d-4f3f-9b64-79e217430945" providerId="ADAL" clId="{4AB60F2D-BB88-4DF2-96D2-C8A2E4544BEB}" dt="2022-02-03T08:42:09.598" v="1703"/>
          <ac:picMkLst>
            <pc:docMk/>
            <pc:sldMk cId="407403456" sldId="364"/>
            <ac:picMk id="8" creationId="{41A4E23E-B509-42D0-97B7-3DF75949DBF9}"/>
          </ac:picMkLst>
        </pc:picChg>
      </pc:sldChg>
      <pc:sldChg chg="addSp delSp modSp add mod">
        <pc:chgData name="FERNANDO CASTAÑO HERNANDEZ" userId="b2a651b8-f41d-4f3f-9b64-79e217430945" providerId="ADAL" clId="{4AB60F2D-BB88-4DF2-96D2-C8A2E4544BEB}" dt="2022-02-03T08:59:36.153" v="1858" actId="255"/>
        <pc:sldMkLst>
          <pc:docMk/>
          <pc:sldMk cId="686863811" sldId="366"/>
        </pc:sldMkLst>
        <pc:spChg chg="add mod">
          <ac:chgData name="FERNANDO CASTAÑO HERNANDEZ" userId="b2a651b8-f41d-4f3f-9b64-79e217430945" providerId="ADAL" clId="{4AB60F2D-BB88-4DF2-96D2-C8A2E4544BEB}" dt="2022-02-03T08:43:35.327" v="1714"/>
          <ac:spMkLst>
            <pc:docMk/>
            <pc:sldMk cId="686863811" sldId="366"/>
            <ac:spMk id="18" creationId="{4F6AD690-035E-4CE4-A603-6223931490B0}"/>
          </ac:spMkLst>
        </pc:spChg>
        <pc:spChg chg="del">
          <ac:chgData name="FERNANDO CASTAÑO HERNANDEZ" userId="b2a651b8-f41d-4f3f-9b64-79e217430945" providerId="ADAL" clId="{4AB60F2D-BB88-4DF2-96D2-C8A2E4544BEB}" dt="2022-02-03T08:43:21.861" v="1710" actId="478"/>
          <ac:spMkLst>
            <pc:docMk/>
            <pc:sldMk cId="686863811" sldId="366"/>
            <ac:spMk id="22" creationId="{F7A2DDC5-B156-44A8-81E1-B2D146525527}"/>
          </ac:spMkLst>
        </pc:spChg>
        <pc:spChg chg="add mod">
          <ac:chgData name="FERNANDO CASTAÑO HERNANDEZ" userId="b2a651b8-f41d-4f3f-9b64-79e217430945" providerId="ADAL" clId="{4AB60F2D-BB88-4DF2-96D2-C8A2E4544BEB}" dt="2022-02-03T08:59:36.153" v="1858" actId="255"/>
          <ac:spMkLst>
            <pc:docMk/>
            <pc:sldMk cId="686863811" sldId="366"/>
            <ac:spMk id="23" creationId="{6183EC88-964D-44AC-905B-219C23311B15}"/>
          </ac:spMkLst>
        </pc:spChg>
        <pc:spChg chg="add del mod">
          <ac:chgData name="FERNANDO CASTAÑO HERNANDEZ" userId="b2a651b8-f41d-4f3f-9b64-79e217430945" providerId="ADAL" clId="{4AB60F2D-BB88-4DF2-96D2-C8A2E4544BEB}" dt="2022-02-03T08:43:54.012" v="1719"/>
          <ac:spMkLst>
            <pc:docMk/>
            <pc:sldMk cId="686863811" sldId="366"/>
            <ac:spMk id="26" creationId="{085310EF-34B9-4BF2-A1C2-2308C7EE73B8}"/>
          </ac:spMkLst>
        </pc:spChg>
        <pc:spChg chg="add del mod">
          <ac:chgData name="FERNANDO CASTAÑO HERNANDEZ" userId="b2a651b8-f41d-4f3f-9b64-79e217430945" providerId="ADAL" clId="{4AB60F2D-BB88-4DF2-96D2-C8A2E4544BEB}" dt="2022-02-03T08:43:54.012" v="1719"/>
          <ac:spMkLst>
            <pc:docMk/>
            <pc:sldMk cId="686863811" sldId="366"/>
            <ac:spMk id="27" creationId="{378618BA-87CF-45C6-B73E-04CFDC5DA276}"/>
          </ac:spMkLst>
        </pc:spChg>
        <pc:spChg chg="add del mod">
          <ac:chgData name="FERNANDO CASTAÑO HERNANDEZ" userId="b2a651b8-f41d-4f3f-9b64-79e217430945" providerId="ADAL" clId="{4AB60F2D-BB88-4DF2-96D2-C8A2E4544BEB}" dt="2022-02-03T08:43:56.436" v="1721"/>
          <ac:spMkLst>
            <pc:docMk/>
            <pc:sldMk cId="686863811" sldId="366"/>
            <ac:spMk id="29" creationId="{E13405DE-0FF4-436D-B7C8-495A4B13FFEF}"/>
          </ac:spMkLst>
        </pc:spChg>
        <pc:spChg chg="add del mod">
          <ac:chgData name="FERNANDO CASTAÑO HERNANDEZ" userId="b2a651b8-f41d-4f3f-9b64-79e217430945" providerId="ADAL" clId="{4AB60F2D-BB88-4DF2-96D2-C8A2E4544BEB}" dt="2022-02-03T08:43:56.436" v="1721"/>
          <ac:spMkLst>
            <pc:docMk/>
            <pc:sldMk cId="686863811" sldId="366"/>
            <ac:spMk id="30" creationId="{49B85593-49EC-4864-BDF7-B8EC08A1C2B7}"/>
          </ac:spMkLst>
        </pc:spChg>
        <pc:spChg chg="del mod">
          <ac:chgData name="FERNANDO CASTAÑO HERNANDEZ" userId="b2a651b8-f41d-4f3f-9b64-79e217430945" providerId="ADAL" clId="{4AB60F2D-BB88-4DF2-96D2-C8A2E4544BEB}" dt="2022-02-03T08:43:19.486" v="1708" actId="478"/>
          <ac:spMkLst>
            <pc:docMk/>
            <pc:sldMk cId="686863811" sldId="366"/>
            <ac:spMk id="35" creationId="{5833A8EA-3F2A-451A-82EF-430F84B8599C}"/>
          </ac:spMkLst>
        </pc:spChg>
        <pc:grpChg chg="del">
          <ac:chgData name="FERNANDO CASTAÑO HERNANDEZ" userId="b2a651b8-f41d-4f3f-9b64-79e217430945" providerId="ADAL" clId="{4AB60F2D-BB88-4DF2-96D2-C8A2E4544BEB}" dt="2022-02-03T08:43:22.945" v="1711" actId="478"/>
          <ac:grpSpMkLst>
            <pc:docMk/>
            <pc:sldMk cId="686863811" sldId="366"/>
            <ac:grpSpMk id="14" creationId="{C7DA8A49-DCFF-498F-8A6A-B74EA37C4B0F}"/>
          </ac:grpSpMkLst>
        </pc:grpChg>
        <pc:grpChg chg="del">
          <ac:chgData name="FERNANDO CASTAÑO HERNANDEZ" userId="b2a651b8-f41d-4f3f-9b64-79e217430945" providerId="ADAL" clId="{4AB60F2D-BB88-4DF2-96D2-C8A2E4544BEB}" dt="2022-02-03T08:43:20.582" v="1709" actId="478"/>
          <ac:grpSpMkLst>
            <pc:docMk/>
            <pc:sldMk cId="686863811" sldId="366"/>
            <ac:grpSpMk id="17" creationId="{ADA39011-7521-434F-8E48-974437D96978}"/>
          </ac:grpSpMkLst>
        </pc:grpChg>
        <pc:picChg chg="del">
          <ac:chgData name="FERNANDO CASTAÑO HERNANDEZ" userId="b2a651b8-f41d-4f3f-9b64-79e217430945" providerId="ADAL" clId="{4AB60F2D-BB88-4DF2-96D2-C8A2E4544BEB}" dt="2022-02-03T08:43:23.871" v="1712" actId="478"/>
          <ac:picMkLst>
            <pc:docMk/>
            <pc:sldMk cId="686863811" sldId="366"/>
            <ac:picMk id="21" creationId="{9B8828B8-40B7-4A23-9E05-DACAD0C41EA1}"/>
          </ac:picMkLst>
        </pc:picChg>
        <pc:picChg chg="del">
          <ac:chgData name="FERNANDO CASTAÑO HERNANDEZ" userId="b2a651b8-f41d-4f3f-9b64-79e217430945" providerId="ADAL" clId="{4AB60F2D-BB88-4DF2-96D2-C8A2E4544BEB}" dt="2022-02-03T08:43:17.323" v="1706" actId="478"/>
          <ac:picMkLst>
            <pc:docMk/>
            <pc:sldMk cId="686863811" sldId="366"/>
            <ac:picMk id="24" creationId="{DBDF6853-40C2-4662-8D26-A56AE8BACF31}"/>
          </ac:picMkLst>
        </pc:picChg>
        <pc:picChg chg="add mod">
          <ac:chgData name="FERNANDO CASTAÑO HERNANDEZ" userId="b2a651b8-f41d-4f3f-9b64-79e217430945" providerId="ADAL" clId="{4AB60F2D-BB88-4DF2-96D2-C8A2E4544BEB}" dt="2022-02-03T08:43:35.327" v="1714"/>
          <ac:picMkLst>
            <pc:docMk/>
            <pc:sldMk cId="686863811" sldId="366"/>
            <ac:picMk id="25" creationId="{DDD6C250-3EAC-44DD-A269-381AE125E642}"/>
          </ac:picMkLst>
        </pc:picChg>
        <pc:picChg chg="add del mod">
          <ac:chgData name="FERNANDO CASTAÑO HERNANDEZ" userId="b2a651b8-f41d-4f3f-9b64-79e217430945" providerId="ADAL" clId="{4AB60F2D-BB88-4DF2-96D2-C8A2E4544BEB}" dt="2022-02-03T08:43:54.012" v="1719"/>
          <ac:picMkLst>
            <pc:docMk/>
            <pc:sldMk cId="686863811" sldId="366"/>
            <ac:picMk id="28" creationId="{3ECE4C05-E709-4B2B-A71B-77C785A3BB01}"/>
          </ac:picMkLst>
        </pc:picChg>
        <pc:picChg chg="add del mod">
          <ac:chgData name="FERNANDO CASTAÑO HERNANDEZ" userId="b2a651b8-f41d-4f3f-9b64-79e217430945" providerId="ADAL" clId="{4AB60F2D-BB88-4DF2-96D2-C8A2E4544BEB}" dt="2022-02-03T08:43:56.436" v="1721"/>
          <ac:picMkLst>
            <pc:docMk/>
            <pc:sldMk cId="686863811" sldId="366"/>
            <ac:picMk id="31" creationId="{14329741-C663-4D1A-BE7E-3523D7FCEE68}"/>
          </ac:picMkLst>
        </pc:picChg>
      </pc:sldChg>
      <pc:sldChg chg="addSp delSp modSp add mod">
        <pc:chgData name="FERNANDO CASTAÑO HERNANDEZ" userId="b2a651b8-f41d-4f3f-9b64-79e217430945" providerId="ADAL" clId="{4AB60F2D-BB88-4DF2-96D2-C8A2E4544BEB}" dt="2022-02-03T08:49:41.175" v="1770" actId="207"/>
        <pc:sldMkLst>
          <pc:docMk/>
          <pc:sldMk cId="172365264" sldId="367"/>
        </pc:sldMkLst>
        <pc:spChg chg="add mod">
          <ac:chgData name="FERNANDO CASTAÑO HERNANDEZ" userId="b2a651b8-f41d-4f3f-9b64-79e217430945" providerId="ADAL" clId="{4AB60F2D-BB88-4DF2-96D2-C8A2E4544BEB}" dt="2022-02-03T08:45:01.375" v="1732"/>
          <ac:spMkLst>
            <pc:docMk/>
            <pc:sldMk cId="172365264" sldId="367"/>
            <ac:spMk id="18" creationId="{1AAC5F67-43F4-4DE5-A4BB-B5883EB618F2}"/>
          </ac:spMkLst>
        </pc:spChg>
        <pc:spChg chg="del">
          <ac:chgData name="FERNANDO CASTAÑO HERNANDEZ" userId="b2a651b8-f41d-4f3f-9b64-79e217430945" providerId="ADAL" clId="{4AB60F2D-BB88-4DF2-96D2-C8A2E4544BEB}" dt="2022-02-03T08:44:31.365" v="1726" actId="478"/>
          <ac:spMkLst>
            <pc:docMk/>
            <pc:sldMk cId="172365264" sldId="367"/>
            <ac:spMk id="22" creationId="{F7A2DDC5-B156-44A8-81E1-B2D146525527}"/>
          </ac:spMkLst>
        </pc:spChg>
        <pc:spChg chg="add mod">
          <ac:chgData name="FERNANDO CASTAÑO HERNANDEZ" userId="b2a651b8-f41d-4f3f-9b64-79e217430945" providerId="ADAL" clId="{4AB60F2D-BB88-4DF2-96D2-C8A2E4544BEB}" dt="2022-02-03T08:49:41.175" v="1770" actId="207"/>
          <ac:spMkLst>
            <pc:docMk/>
            <pc:sldMk cId="172365264" sldId="367"/>
            <ac:spMk id="23" creationId="{69973D31-5A1C-44FF-B3C8-09A2A24E3702}"/>
          </ac:spMkLst>
        </pc:spChg>
        <pc:spChg chg="del">
          <ac:chgData name="FERNANDO CASTAÑO HERNANDEZ" userId="b2a651b8-f41d-4f3f-9b64-79e217430945" providerId="ADAL" clId="{4AB60F2D-BB88-4DF2-96D2-C8A2E4544BEB}" dt="2022-02-03T08:44:29.662" v="1724" actId="478"/>
          <ac:spMkLst>
            <pc:docMk/>
            <pc:sldMk cId="172365264" sldId="367"/>
            <ac:spMk id="35" creationId="{5833A8EA-3F2A-451A-82EF-430F84B8599C}"/>
          </ac:spMkLst>
        </pc:spChg>
        <pc:grpChg chg="del">
          <ac:chgData name="FERNANDO CASTAÑO HERNANDEZ" userId="b2a651b8-f41d-4f3f-9b64-79e217430945" providerId="ADAL" clId="{4AB60F2D-BB88-4DF2-96D2-C8A2E4544BEB}" dt="2022-02-03T08:44:32.123" v="1727" actId="478"/>
          <ac:grpSpMkLst>
            <pc:docMk/>
            <pc:sldMk cId="172365264" sldId="367"/>
            <ac:grpSpMk id="14" creationId="{C7DA8A49-DCFF-498F-8A6A-B74EA37C4B0F}"/>
          </ac:grpSpMkLst>
        </pc:grpChg>
        <pc:grpChg chg="del">
          <ac:chgData name="FERNANDO CASTAÑO HERNANDEZ" userId="b2a651b8-f41d-4f3f-9b64-79e217430945" providerId="ADAL" clId="{4AB60F2D-BB88-4DF2-96D2-C8A2E4544BEB}" dt="2022-02-03T08:44:30.306" v="1725" actId="478"/>
          <ac:grpSpMkLst>
            <pc:docMk/>
            <pc:sldMk cId="172365264" sldId="367"/>
            <ac:grpSpMk id="17" creationId="{ADA39011-7521-434F-8E48-974437D96978}"/>
          </ac:grpSpMkLst>
        </pc:grpChg>
        <pc:picChg chg="del">
          <ac:chgData name="FERNANDO CASTAÑO HERNANDEZ" userId="b2a651b8-f41d-4f3f-9b64-79e217430945" providerId="ADAL" clId="{4AB60F2D-BB88-4DF2-96D2-C8A2E4544BEB}" dt="2022-02-03T08:44:32.860" v="1728" actId="478"/>
          <ac:picMkLst>
            <pc:docMk/>
            <pc:sldMk cId="172365264" sldId="367"/>
            <ac:picMk id="21" creationId="{9B8828B8-40B7-4A23-9E05-DACAD0C41EA1}"/>
          </ac:picMkLst>
        </pc:picChg>
        <pc:picChg chg="del">
          <ac:chgData name="FERNANDO CASTAÑO HERNANDEZ" userId="b2a651b8-f41d-4f3f-9b64-79e217430945" providerId="ADAL" clId="{4AB60F2D-BB88-4DF2-96D2-C8A2E4544BEB}" dt="2022-02-03T08:44:28.758" v="1723" actId="478"/>
          <ac:picMkLst>
            <pc:docMk/>
            <pc:sldMk cId="172365264" sldId="367"/>
            <ac:picMk id="24" creationId="{DBDF6853-40C2-4662-8D26-A56AE8BACF31}"/>
          </ac:picMkLst>
        </pc:picChg>
        <pc:picChg chg="add mod">
          <ac:chgData name="FERNANDO CASTAÑO HERNANDEZ" userId="b2a651b8-f41d-4f3f-9b64-79e217430945" providerId="ADAL" clId="{4AB60F2D-BB88-4DF2-96D2-C8A2E4544BEB}" dt="2022-02-03T08:45:01.375" v="1732"/>
          <ac:picMkLst>
            <pc:docMk/>
            <pc:sldMk cId="172365264" sldId="367"/>
            <ac:picMk id="25" creationId="{75FFF68F-4E24-43AC-ABAC-4E9B06146C29}"/>
          </ac:picMkLst>
        </pc:picChg>
      </pc:sldChg>
      <pc:sldChg chg="addSp modSp add mod">
        <pc:chgData name="FERNANDO CASTAÑO HERNANDEZ" userId="b2a651b8-f41d-4f3f-9b64-79e217430945" providerId="ADAL" clId="{4AB60F2D-BB88-4DF2-96D2-C8A2E4544BEB}" dt="2022-02-03T08:49:44.517" v="1771" actId="207"/>
        <pc:sldMkLst>
          <pc:docMk/>
          <pc:sldMk cId="4271071528" sldId="368"/>
        </pc:sldMkLst>
        <pc:spChg chg="add mod">
          <ac:chgData name="FERNANDO CASTAÑO HERNANDEZ" userId="b2a651b8-f41d-4f3f-9b64-79e217430945" providerId="ADAL" clId="{4AB60F2D-BB88-4DF2-96D2-C8A2E4544BEB}" dt="2022-02-03T08:49:44.517" v="1771" actId="207"/>
          <ac:spMkLst>
            <pc:docMk/>
            <pc:sldMk cId="4271071528" sldId="368"/>
            <ac:spMk id="6" creationId="{AFF91A88-2CD5-464C-8F36-7D4BC73BC170}"/>
          </ac:spMkLst>
        </pc:spChg>
        <pc:spChg chg="add mod">
          <ac:chgData name="FERNANDO CASTAÑO HERNANDEZ" userId="b2a651b8-f41d-4f3f-9b64-79e217430945" providerId="ADAL" clId="{4AB60F2D-BB88-4DF2-96D2-C8A2E4544BEB}" dt="2022-02-03T08:45:18.696" v="1735"/>
          <ac:spMkLst>
            <pc:docMk/>
            <pc:sldMk cId="4271071528" sldId="368"/>
            <ac:spMk id="7" creationId="{512166BA-1F50-4A0F-9BDA-F1692E35F91A}"/>
          </ac:spMkLst>
        </pc:spChg>
        <pc:picChg chg="add mod">
          <ac:chgData name="FERNANDO CASTAÑO HERNANDEZ" userId="b2a651b8-f41d-4f3f-9b64-79e217430945" providerId="ADAL" clId="{4AB60F2D-BB88-4DF2-96D2-C8A2E4544BEB}" dt="2022-02-03T08:45:18.696" v="1735"/>
          <ac:picMkLst>
            <pc:docMk/>
            <pc:sldMk cId="4271071528" sldId="368"/>
            <ac:picMk id="8" creationId="{B5746E42-83B8-408C-B001-862EFE34DCE7}"/>
          </ac:picMkLst>
        </pc:picChg>
      </pc:sldChg>
      <pc:sldChg chg="addSp modSp add mod">
        <pc:chgData name="FERNANDO CASTAÑO HERNANDEZ" userId="b2a651b8-f41d-4f3f-9b64-79e217430945" providerId="ADAL" clId="{4AB60F2D-BB88-4DF2-96D2-C8A2E4544BEB}" dt="2022-02-03T08:58:56.503" v="1853" actId="1076"/>
        <pc:sldMkLst>
          <pc:docMk/>
          <pc:sldMk cId="2114876656" sldId="369"/>
        </pc:sldMkLst>
        <pc:spChg chg="add mod">
          <ac:chgData name="FERNANDO CASTAÑO HERNANDEZ" userId="b2a651b8-f41d-4f3f-9b64-79e217430945" providerId="ADAL" clId="{4AB60F2D-BB88-4DF2-96D2-C8A2E4544BEB}" dt="2022-02-03T08:58:56.503" v="1853" actId="1076"/>
          <ac:spMkLst>
            <pc:docMk/>
            <pc:sldMk cId="2114876656" sldId="369"/>
            <ac:spMk id="6" creationId="{0D7977D4-0200-48E0-B57A-D539338CB8C3}"/>
          </ac:spMkLst>
        </pc:spChg>
        <pc:picChg chg="add mod">
          <ac:chgData name="FERNANDO CASTAÑO HERNANDEZ" userId="b2a651b8-f41d-4f3f-9b64-79e217430945" providerId="ADAL" clId="{4AB60F2D-BB88-4DF2-96D2-C8A2E4544BEB}" dt="2022-02-03T08:57:11.930" v="1849" actId="1076"/>
          <ac:picMkLst>
            <pc:docMk/>
            <pc:sldMk cId="2114876656" sldId="369"/>
            <ac:picMk id="8" creationId="{4B750E9E-79EB-4DED-8C8A-B3895B4DBB0F}"/>
          </ac:picMkLst>
        </pc:picChg>
        <pc:picChg chg="add mod">
          <ac:chgData name="FERNANDO CASTAÑO HERNANDEZ" userId="b2a651b8-f41d-4f3f-9b64-79e217430945" providerId="ADAL" clId="{4AB60F2D-BB88-4DF2-96D2-C8A2E4544BEB}" dt="2022-02-03T08:57:11.930" v="1849" actId="1076"/>
          <ac:picMkLst>
            <pc:docMk/>
            <pc:sldMk cId="2114876656" sldId="369"/>
            <ac:picMk id="10" creationId="{95F05137-4500-41C5-A428-60C2DD0E6F45}"/>
          </ac:picMkLst>
        </pc:picChg>
        <pc:picChg chg="add mod">
          <ac:chgData name="FERNANDO CASTAÑO HERNANDEZ" userId="b2a651b8-f41d-4f3f-9b64-79e217430945" providerId="ADAL" clId="{4AB60F2D-BB88-4DF2-96D2-C8A2E4544BEB}" dt="2022-02-03T08:57:11.930" v="1849" actId="1076"/>
          <ac:picMkLst>
            <pc:docMk/>
            <pc:sldMk cId="2114876656" sldId="369"/>
            <ac:picMk id="14" creationId="{71A01D79-D5AF-4EE9-8CB7-B6A1DC1F81B8}"/>
          </ac:picMkLst>
        </pc:picChg>
        <pc:picChg chg="add mod">
          <ac:chgData name="FERNANDO CASTAÑO HERNANDEZ" userId="b2a651b8-f41d-4f3f-9b64-79e217430945" providerId="ADAL" clId="{4AB60F2D-BB88-4DF2-96D2-C8A2E4544BEB}" dt="2022-02-03T08:57:11.930" v="1849" actId="1076"/>
          <ac:picMkLst>
            <pc:docMk/>
            <pc:sldMk cId="2114876656" sldId="369"/>
            <ac:picMk id="16" creationId="{FA306F8B-C066-41D4-9BC7-BBB69509C12C}"/>
          </ac:picMkLst>
        </pc:picChg>
        <pc:cxnChg chg="add mod">
          <ac:chgData name="FERNANDO CASTAÑO HERNANDEZ" userId="b2a651b8-f41d-4f3f-9b64-79e217430945" providerId="ADAL" clId="{4AB60F2D-BB88-4DF2-96D2-C8A2E4544BEB}" dt="2022-02-03T08:58:56.503" v="1853" actId="1076"/>
          <ac:cxnSpMkLst>
            <pc:docMk/>
            <pc:sldMk cId="2114876656" sldId="369"/>
            <ac:cxnSpMk id="5" creationId="{41C791D7-DF8C-4C52-A2E0-915F4D9FAFD8}"/>
          </ac:cxnSpMkLst>
        </pc:cxnChg>
      </pc:sldChg>
      <pc:sldChg chg="addSp delSp modSp add mod">
        <pc:chgData name="FERNANDO CASTAÑO HERNANDEZ" userId="b2a651b8-f41d-4f3f-9b64-79e217430945" providerId="ADAL" clId="{4AB60F2D-BB88-4DF2-96D2-C8A2E4544BEB}" dt="2022-02-03T08:59:20.409" v="1856" actId="1076"/>
        <pc:sldMkLst>
          <pc:docMk/>
          <pc:sldMk cId="101619357" sldId="370"/>
        </pc:sldMkLst>
        <pc:spChg chg="add del mod">
          <ac:chgData name="FERNANDO CASTAÑO HERNANDEZ" userId="b2a651b8-f41d-4f3f-9b64-79e217430945" providerId="ADAL" clId="{4AB60F2D-BB88-4DF2-96D2-C8A2E4544BEB}" dt="2022-02-03T08:52:06.190" v="1783" actId="478"/>
          <ac:spMkLst>
            <pc:docMk/>
            <pc:sldMk cId="101619357" sldId="370"/>
            <ac:spMk id="6" creationId="{EC30B0CF-CA8F-4939-9F18-3957F2DACFE2}"/>
          </ac:spMkLst>
        </pc:spChg>
        <pc:spChg chg="add mod">
          <ac:chgData name="FERNANDO CASTAÑO HERNANDEZ" userId="b2a651b8-f41d-4f3f-9b64-79e217430945" providerId="ADAL" clId="{4AB60F2D-BB88-4DF2-96D2-C8A2E4544BEB}" dt="2022-02-03T08:59:06.768" v="1854" actId="1076"/>
          <ac:spMkLst>
            <pc:docMk/>
            <pc:sldMk cId="101619357" sldId="370"/>
            <ac:spMk id="7" creationId="{1F079EE2-5611-4BB9-8944-E781FE26FDA1}"/>
          </ac:spMkLst>
        </pc:spChg>
        <pc:picChg chg="add mod">
          <ac:chgData name="FERNANDO CASTAÑO HERNANDEZ" userId="b2a651b8-f41d-4f3f-9b64-79e217430945" providerId="ADAL" clId="{4AB60F2D-BB88-4DF2-96D2-C8A2E4544BEB}" dt="2022-02-03T08:55:52.931" v="1839" actId="1076"/>
          <ac:picMkLst>
            <pc:docMk/>
            <pc:sldMk cId="101619357" sldId="370"/>
            <ac:picMk id="5" creationId="{81AD6789-B7FA-4D35-ABA8-95D5BAA1951B}"/>
          </ac:picMkLst>
        </pc:picChg>
        <pc:picChg chg="add mod">
          <ac:chgData name="FERNANDO CASTAÑO HERNANDEZ" userId="b2a651b8-f41d-4f3f-9b64-79e217430945" providerId="ADAL" clId="{4AB60F2D-BB88-4DF2-96D2-C8A2E4544BEB}" dt="2022-02-03T08:56:02.118" v="1841" actId="1076"/>
          <ac:picMkLst>
            <pc:docMk/>
            <pc:sldMk cId="101619357" sldId="370"/>
            <ac:picMk id="10" creationId="{5337A851-9091-4375-AB85-80CE7DB3A4F6}"/>
          </ac:picMkLst>
        </pc:picChg>
        <pc:picChg chg="add mod">
          <ac:chgData name="FERNANDO CASTAÑO HERNANDEZ" userId="b2a651b8-f41d-4f3f-9b64-79e217430945" providerId="ADAL" clId="{4AB60F2D-BB88-4DF2-96D2-C8A2E4544BEB}" dt="2022-02-03T08:55:49.205" v="1838" actId="1076"/>
          <ac:picMkLst>
            <pc:docMk/>
            <pc:sldMk cId="101619357" sldId="370"/>
            <ac:picMk id="14" creationId="{CF0275D1-0BB7-422B-9445-4255C9A39301}"/>
          </ac:picMkLst>
        </pc:picChg>
        <pc:picChg chg="add mod">
          <ac:chgData name="FERNANDO CASTAÑO HERNANDEZ" userId="b2a651b8-f41d-4f3f-9b64-79e217430945" providerId="ADAL" clId="{4AB60F2D-BB88-4DF2-96D2-C8A2E4544BEB}" dt="2022-02-03T08:55:57.978" v="1840" actId="1076"/>
          <ac:picMkLst>
            <pc:docMk/>
            <pc:sldMk cId="101619357" sldId="370"/>
            <ac:picMk id="16" creationId="{170D261B-6DCB-48E1-A55B-BD1202E8FF7A}"/>
          </ac:picMkLst>
        </pc:picChg>
        <pc:cxnChg chg="add mod">
          <ac:chgData name="FERNANDO CASTAÑO HERNANDEZ" userId="b2a651b8-f41d-4f3f-9b64-79e217430945" providerId="ADAL" clId="{4AB60F2D-BB88-4DF2-96D2-C8A2E4544BEB}" dt="2022-02-03T08:59:20.409" v="1856" actId="1076"/>
          <ac:cxnSpMkLst>
            <pc:docMk/>
            <pc:sldMk cId="101619357" sldId="370"/>
            <ac:cxnSpMk id="8" creationId="{AF01CFAA-9590-4FDE-8CE9-C6C71438795A}"/>
          </ac:cxnSpMkLst>
        </pc:cxnChg>
      </pc:sldChg>
      <pc:sldChg chg="addSp delSp modSp add mod">
        <pc:chgData name="FERNANDO CASTAÑO HERNANDEZ" userId="b2a651b8-f41d-4f3f-9b64-79e217430945" providerId="ADAL" clId="{4AB60F2D-BB88-4DF2-96D2-C8A2E4544BEB}" dt="2022-02-03T11:50:34.781" v="1933" actId="1076"/>
        <pc:sldMkLst>
          <pc:docMk/>
          <pc:sldMk cId="2690579421" sldId="371"/>
        </pc:sldMkLst>
        <pc:spChg chg="add mod">
          <ac:chgData name="FERNANDO CASTAÑO HERNANDEZ" userId="b2a651b8-f41d-4f3f-9b64-79e217430945" providerId="ADAL" clId="{4AB60F2D-BB88-4DF2-96D2-C8A2E4544BEB}" dt="2022-02-03T11:50:18.867" v="1932" actId="1076"/>
          <ac:spMkLst>
            <pc:docMk/>
            <pc:sldMk cId="2690579421" sldId="371"/>
            <ac:spMk id="2" creationId="{AE195773-FF2D-48A9-ACEF-D877C35C4DF7}"/>
          </ac:spMkLst>
        </pc:spChg>
        <pc:spChg chg="del">
          <ac:chgData name="FERNANDO CASTAÑO HERNANDEZ" userId="b2a651b8-f41d-4f3f-9b64-79e217430945" providerId="ADAL" clId="{4AB60F2D-BB88-4DF2-96D2-C8A2E4544BEB}" dt="2022-02-03T08:46:46.740" v="1747" actId="478"/>
          <ac:spMkLst>
            <pc:docMk/>
            <pc:sldMk cId="2690579421" sldId="371"/>
            <ac:spMk id="6" creationId="{EC30B0CF-CA8F-4939-9F18-3957F2DACFE2}"/>
          </ac:spMkLst>
        </pc:spChg>
        <pc:spChg chg="add del mod">
          <ac:chgData name="FERNANDO CASTAÑO HERNANDEZ" userId="b2a651b8-f41d-4f3f-9b64-79e217430945" providerId="ADAL" clId="{4AB60F2D-BB88-4DF2-96D2-C8A2E4544BEB}" dt="2022-02-03T08:58:29.850" v="1850" actId="478"/>
          <ac:spMkLst>
            <pc:docMk/>
            <pc:sldMk cId="2690579421" sldId="371"/>
            <ac:spMk id="7" creationId="{6630E4A4-DB7E-4357-B990-31C6DFFA09AD}"/>
          </ac:spMkLst>
        </pc:spChg>
        <pc:spChg chg="add mod">
          <ac:chgData name="FERNANDO CASTAÑO HERNANDEZ" userId="b2a651b8-f41d-4f3f-9b64-79e217430945" providerId="ADAL" clId="{4AB60F2D-BB88-4DF2-96D2-C8A2E4544BEB}" dt="2022-02-03T11:50:34.781" v="1933" actId="1076"/>
          <ac:spMkLst>
            <pc:docMk/>
            <pc:sldMk cId="2690579421" sldId="371"/>
            <ac:spMk id="8" creationId="{6A29943C-C3A3-415F-8142-01F0C85CCC09}"/>
          </ac:spMkLst>
        </pc:spChg>
        <pc:picChg chg="add mod">
          <ac:chgData name="FERNANDO CASTAÑO HERNANDEZ" userId="b2a651b8-f41d-4f3f-9b64-79e217430945" providerId="ADAL" clId="{4AB60F2D-BB88-4DF2-96D2-C8A2E4544BEB}" dt="2022-02-03T11:50:34.781" v="1933" actId="1076"/>
          <ac:picMkLst>
            <pc:docMk/>
            <pc:sldMk cId="2690579421" sldId="371"/>
            <ac:picMk id="9" creationId="{AB2D94B2-732A-4209-A194-072CE8CB8C64}"/>
          </ac:picMkLst>
        </pc:picChg>
      </pc:sldChg>
      <pc:sldChg chg="modSp mod">
        <pc:chgData name="FERNANDO CASTAÑO HERNANDEZ" userId="b2a651b8-f41d-4f3f-9b64-79e217430945" providerId="ADAL" clId="{4AB60F2D-BB88-4DF2-96D2-C8A2E4544BEB}" dt="2022-02-03T11:46:44.117" v="1894" actId="1076"/>
        <pc:sldMkLst>
          <pc:docMk/>
          <pc:sldMk cId="73121756" sldId="372"/>
        </pc:sldMkLst>
        <pc:spChg chg="mod">
          <ac:chgData name="FERNANDO CASTAÑO HERNANDEZ" userId="b2a651b8-f41d-4f3f-9b64-79e217430945" providerId="ADAL" clId="{4AB60F2D-BB88-4DF2-96D2-C8A2E4544BEB}" dt="2022-02-03T11:45:03.539" v="1878" actId="1076"/>
          <ac:spMkLst>
            <pc:docMk/>
            <pc:sldMk cId="73121756" sldId="372"/>
            <ac:spMk id="2" creationId="{00000000-0000-0000-0000-000000000000}"/>
          </ac:spMkLst>
        </pc:spChg>
        <pc:spChg chg="mod">
          <ac:chgData name="FERNANDO CASTAÑO HERNANDEZ" userId="b2a651b8-f41d-4f3f-9b64-79e217430945" providerId="ADAL" clId="{4AB60F2D-BB88-4DF2-96D2-C8A2E4544BEB}" dt="2022-02-03T11:45:42.178" v="1883" actId="1076"/>
          <ac:spMkLst>
            <pc:docMk/>
            <pc:sldMk cId="73121756" sldId="372"/>
            <ac:spMk id="7" creationId="{F16E0274-DBF8-443C-9BFB-01DAC1F56C43}"/>
          </ac:spMkLst>
        </pc:spChg>
        <pc:spChg chg="mod">
          <ac:chgData name="FERNANDO CASTAÑO HERNANDEZ" userId="b2a651b8-f41d-4f3f-9b64-79e217430945" providerId="ADAL" clId="{4AB60F2D-BB88-4DF2-96D2-C8A2E4544BEB}" dt="2022-02-03T11:45:59.845" v="1887" actId="207"/>
          <ac:spMkLst>
            <pc:docMk/>
            <pc:sldMk cId="73121756" sldId="372"/>
            <ac:spMk id="8" creationId="{2016DD50-A90A-4D76-81CE-484BBC0C4CBD}"/>
          </ac:spMkLst>
        </pc:spChg>
        <pc:spChg chg="mod">
          <ac:chgData name="FERNANDO CASTAÑO HERNANDEZ" userId="b2a651b8-f41d-4f3f-9b64-79e217430945" providerId="ADAL" clId="{4AB60F2D-BB88-4DF2-96D2-C8A2E4544BEB}" dt="2022-02-03T11:46:02.860" v="1888" actId="207"/>
          <ac:spMkLst>
            <pc:docMk/>
            <pc:sldMk cId="73121756" sldId="372"/>
            <ac:spMk id="9" creationId="{D99AC9BD-4273-4AC2-83A6-73DB797B448E}"/>
          </ac:spMkLst>
        </pc:spChg>
        <pc:spChg chg="mod">
          <ac:chgData name="FERNANDO CASTAÑO HERNANDEZ" userId="b2a651b8-f41d-4f3f-9b64-79e217430945" providerId="ADAL" clId="{4AB60F2D-BB88-4DF2-96D2-C8A2E4544BEB}" dt="2022-02-03T11:46:08.392" v="1890" actId="1076"/>
          <ac:spMkLst>
            <pc:docMk/>
            <pc:sldMk cId="73121756" sldId="372"/>
            <ac:spMk id="10" creationId="{4EB11ED2-36A7-4638-B04F-0B33E649352B}"/>
          </ac:spMkLst>
        </pc:spChg>
        <pc:spChg chg="mod">
          <ac:chgData name="FERNANDO CASTAÑO HERNANDEZ" userId="b2a651b8-f41d-4f3f-9b64-79e217430945" providerId="ADAL" clId="{4AB60F2D-BB88-4DF2-96D2-C8A2E4544BEB}" dt="2022-02-03T11:46:11.955" v="1891" actId="207"/>
          <ac:spMkLst>
            <pc:docMk/>
            <pc:sldMk cId="73121756" sldId="372"/>
            <ac:spMk id="11" creationId="{1F4EE15D-7CC8-4A9F-8FC3-917BF8F1AB04}"/>
          </ac:spMkLst>
        </pc:spChg>
        <pc:spChg chg="mod">
          <ac:chgData name="FERNANDO CASTAÑO HERNANDEZ" userId="b2a651b8-f41d-4f3f-9b64-79e217430945" providerId="ADAL" clId="{4AB60F2D-BB88-4DF2-96D2-C8A2E4544BEB}" dt="2022-02-03T11:46:14.803" v="1892" actId="207"/>
          <ac:spMkLst>
            <pc:docMk/>
            <pc:sldMk cId="73121756" sldId="372"/>
            <ac:spMk id="12" creationId="{F3C47D67-D766-4CBF-9EB1-1184D7E79F3A}"/>
          </ac:spMkLst>
        </pc:spChg>
        <pc:spChg chg="mod">
          <ac:chgData name="FERNANDO CASTAÑO HERNANDEZ" userId="b2a651b8-f41d-4f3f-9b64-79e217430945" providerId="ADAL" clId="{4AB60F2D-BB88-4DF2-96D2-C8A2E4544BEB}" dt="2022-02-03T11:46:17.923" v="1893" actId="207"/>
          <ac:spMkLst>
            <pc:docMk/>
            <pc:sldMk cId="73121756" sldId="372"/>
            <ac:spMk id="13" creationId="{DAA9619F-5EF7-4269-90EF-FC2119738919}"/>
          </ac:spMkLst>
        </pc:spChg>
        <pc:grpChg chg="mod">
          <ac:chgData name="FERNANDO CASTAÑO HERNANDEZ" userId="b2a651b8-f41d-4f3f-9b64-79e217430945" providerId="ADAL" clId="{4AB60F2D-BB88-4DF2-96D2-C8A2E4544BEB}" dt="2022-02-03T11:46:44.117" v="1894" actId="1076"/>
          <ac:grpSpMkLst>
            <pc:docMk/>
            <pc:sldMk cId="73121756" sldId="372"/>
            <ac:grpSpMk id="14" creationId="{1D32FFF1-75B3-4012-ACC9-8BA3C52C93DC}"/>
          </ac:grpSpMkLst>
        </pc:grpChg>
        <pc:grpChg chg="mod">
          <ac:chgData name="FERNANDO CASTAÑO HERNANDEZ" userId="b2a651b8-f41d-4f3f-9b64-79e217430945" providerId="ADAL" clId="{4AB60F2D-BB88-4DF2-96D2-C8A2E4544BEB}" dt="2022-02-03T11:43:41.812" v="1870" actId="1076"/>
          <ac:grpSpMkLst>
            <pc:docMk/>
            <pc:sldMk cId="73121756" sldId="372"/>
            <ac:grpSpMk id="22" creationId="{00000000-0000-0000-0000-000000000000}"/>
          </ac:grpSpMkLst>
        </pc:grpChg>
        <pc:graphicFrameChg chg="mod">
          <ac:chgData name="FERNANDO CASTAÑO HERNANDEZ" userId="b2a651b8-f41d-4f3f-9b64-79e217430945" providerId="ADAL" clId="{4AB60F2D-BB88-4DF2-96D2-C8A2E4544BEB}" dt="2022-02-03T11:44:17.001" v="1874"/>
          <ac:graphicFrameMkLst>
            <pc:docMk/>
            <pc:sldMk cId="73121756" sldId="372"/>
            <ac:graphicFrameMk id="6" creationId="{B3233BED-CA90-442F-9F66-8857FA017E00}"/>
          </ac:graphicFrameMkLst>
        </pc:graphicFrameChg>
        <pc:picChg chg="mod">
          <ac:chgData name="FERNANDO CASTAÑO HERNANDEZ" userId="b2a651b8-f41d-4f3f-9b64-79e217430945" providerId="ADAL" clId="{4AB60F2D-BB88-4DF2-96D2-C8A2E4544BEB}" dt="2022-02-03T11:43:46.396" v="1871" actId="1076"/>
          <ac:picMkLst>
            <pc:docMk/>
            <pc:sldMk cId="73121756" sldId="372"/>
            <ac:picMk id="23" creationId="{677F5F35-B7A2-BA41-BE4C-90021291AC06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4548452539927"/>
          <c:y val="1.7057649482763716E-2"/>
          <c:w val="0.71048022637759556"/>
          <c:h val="0.95309146392239974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AA5-4244-AE15-8E7BEB3988A5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AA5-4244-AE15-8E7BEB3988A5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AA5-4244-AE15-8E7BEB3988A5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AA5-4244-AE15-8E7BEB3988A5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AA5-4244-AE15-8E7BEB3988A5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AA5-4244-AE15-8E7BEB3988A5}"/>
              </c:ext>
            </c:extLst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AA5-4244-AE15-8E7BEB3988A5}"/>
              </c:ext>
            </c:extLst>
          </c:dPt>
          <c:dPt>
            <c:idx val="7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8AA5-4244-AE15-8E7BEB3988A5}"/>
              </c:ext>
            </c:extLst>
          </c:dPt>
          <c:cat>
            <c:strRef>
              <c:f>Hoja1!$A$2:$A$9</c:f>
              <c:strCache>
                <c:ptCount val="7"/>
                <c:pt idx="0">
                  <c:v>gdf</c:v>
                </c:pt>
                <c:pt idx="1">
                  <c:v>dgdg</c:v>
                </c:pt>
                <c:pt idx="2">
                  <c:v>dgdg</c:v>
                </c:pt>
                <c:pt idx="3">
                  <c:v>gfgd</c:v>
                </c:pt>
                <c:pt idx="4">
                  <c:v>sgfdg</c:v>
                </c:pt>
                <c:pt idx="5">
                  <c:v>dgdg</c:v>
                </c:pt>
                <c:pt idx="6">
                  <c:v>dgdg</c:v>
                </c:pt>
              </c:strCache>
            </c:strRef>
          </c:cat>
          <c:val>
            <c:numRef>
              <c:f>Hoja1!$B$2:$B$9</c:f>
              <c:numCache>
                <c:formatCode>General</c:formatCode>
                <c:ptCount val="8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FC-46AB-AA20-93C32550D1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0.52925</cdr:x>
      <cdr:y>0.34583</cdr:y>
    </cdr:from>
    <cdr:to>
      <cdr:x>0.85407</cdr:x>
      <cdr:y>0.41962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3F0B249A-F378-4699-B805-2833DBBD99DB}"/>
            </a:ext>
          </a:extLst>
        </cdr:cNvPr>
        <cdr:cNvSpPr txBox="1"/>
      </cdr:nvSpPr>
      <cdr:spPr>
        <a:xfrm xmlns:a="http://schemas.openxmlformats.org/drawingml/2006/main" rot="20017203">
          <a:off x="4301782" y="1873922"/>
          <a:ext cx="2640095" cy="3998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600" u="sng" dirty="0">
              <a:latin typeface="Arial Narrow" panose="020B0606020202030204" pitchFamily="34" charset="0"/>
            </a:rPr>
            <a:t>1. PÉRDIDA DE MÓVIL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D12D9-48C2-4C76-9555-07AE8AC5D613}" type="datetimeFigureOut">
              <a:rPr lang="es-ES" smtClean="0"/>
              <a:t>10/02/2022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B0DAA-C56B-4C82-AF1D-B499B64A2E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9646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B0DAA-C56B-4C82-AF1D-B499B64A2E0C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3800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6F73-2B90-4431-B762-49BD8B87DE8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B570-1F62-456A-8DBC-B369AD7A4F6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804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6F73-2B90-4431-B762-49BD8B87DE8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B570-1F62-456A-8DBC-B369AD7A4F6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152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6F73-2B90-4431-B762-49BD8B87DE8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B570-1F62-456A-8DBC-B369AD7A4F6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637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6F73-2B90-4431-B762-49BD8B87DE8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B570-1F62-456A-8DBC-B369AD7A4F6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1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6F73-2B90-4431-B762-49BD8B87DE8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B570-1F62-456A-8DBC-B369AD7A4F6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649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6F73-2B90-4431-B762-49BD8B87DE8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B570-1F62-456A-8DBC-B369AD7A4F6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978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6F73-2B90-4431-B762-49BD8B87DE8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B570-1F62-456A-8DBC-B369AD7A4F6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318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6F73-2B90-4431-B762-49BD8B87DE8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B570-1F62-456A-8DBC-B369AD7A4F6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332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6F73-2B90-4431-B762-49BD8B87DE8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B570-1F62-456A-8DBC-B369AD7A4F6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477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6F73-2B90-4431-B762-49BD8B87DE8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B570-1F62-456A-8DBC-B369AD7A4F6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346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6F73-2B90-4431-B762-49BD8B87DE8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B570-1F62-456A-8DBC-B369AD7A4F6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607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C6F73-2B90-4431-B762-49BD8B87DE8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FB570-1F62-456A-8DBC-B369AD7A4F6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97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0.png"/><Relationship Id="rId4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0.xml"/><Relationship Id="rId12" Type="http://schemas.openxmlformats.org/officeDocument/2006/relationships/image" Target="../media/image4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33.xml"/><Relationship Id="rId11" Type="http://schemas.openxmlformats.org/officeDocument/2006/relationships/slide" Target="slide18.xml"/><Relationship Id="rId5" Type="http://schemas.openxmlformats.org/officeDocument/2006/relationships/slide" Target="slide36.xml"/><Relationship Id="rId10" Type="http://schemas.openxmlformats.org/officeDocument/2006/relationships/slide" Target="slide21.xml"/><Relationship Id="rId4" Type="http://schemas.openxmlformats.org/officeDocument/2006/relationships/chart" Target="../charts/chart1.xml"/><Relationship Id="rId9" Type="http://schemas.openxmlformats.org/officeDocument/2006/relationships/slide" Target="slide2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6.jpeg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image" Target="../media/image47.png"/><Relationship Id="rId4" Type="http://schemas.openxmlformats.org/officeDocument/2006/relationships/hyperlink" Target="https://www.tecnoneo.com/2013/10/lg-g-flex-telefono-movil-curvado.html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49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jpeg"/><Relationship Id="rId17" Type="http://schemas.openxmlformats.org/officeDocument/2006/relationships/image" Target="../media/image48.png"/><Relationship Id="rId2" Type="http://schemas.openxmlformats.org/officeDocument/2006/relationships/image" Target="../media/image50.png"/><Relationship Id="rId16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jpe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49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jpeg"/><Relationship Id="rId17" Type="http://schemas.openxmlformats.org/officeDocument/2006/relationships/image" Target="../media/image48.png"/><Relationship Id="rId2" Type="http://schemas.openxmlformats.org/officeDocument/2006/relationships/image" Target="../media/image50.png"/><Relationship Id="rId16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jpe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9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slide" Target="slide14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49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jpeg"/><Relationship Id="rId17" Type="http://schemas.openxmlformats.org/officeDocument/2006/relationships/image" Target="../media/image48.png"/><Relationship Id="rId2" Type="http://schemas.openxmlformats.org/officeDocument/2006/relationships/image" Target="../media/image50.png"/><Relationship Id="rId16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jpe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49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jpeg"/><Relationship Id="rId17" Type="http://schemas.openxmlformats.org/officeDocument/2006/relationships/image" Target="../media/image48.png"/><Relationship Id="rId2" Type="http://schemas.openxmlformats.org/officeDocument/2006/relationships/image" Target="../media/image50.png"/><Relationship Id="rId16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jpe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hyperlink" Target="https://www.peoplematters.in/article/technology/impact-of-right-of-privacy-ruling-on-employee-monitoring-16236" TargetMode="External"/><Relationship Id="rId7" Type="http://schemas.openxmlformats.org/officeDocument/2006/relationships/image" Target="../media/image48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image" Target="../media/image15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49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jpeg"/><Relationship Id="rId17" Type="http://schemas.openxmlformats.org/officeDocument/2006/relationships/image" Target="../media/image48.png"/><Relationship Id="rId2" Type="http://schemas.openxmlformats.org/officeDocument/2006/relationships/image" Target="../media/image50.png"/><Relationship Id="rId16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jpe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49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jpeg"/><Relationship Id="rId17" Type="http://schemas.openxmlformats.org/officeDocument/2006/relationships/image" Target="../media/image48.png"/><Relationship Id="rId2" Type="http://schemas.openxmlformats.org/officeDocument/2006/relationships/image" Target="../media/image50.png"/><Relationship Id="rId16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jpe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31.png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hyperlink" Target="https://www.internautas.org/html/8762.html" TargetMode="External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49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jpeg"/><Relationship Id="rId17" Type="http://schemas.openxmlformats.org/officeDocument/2006/relationships/image" Target="../media/image48.png"/><Relationship Id="rId2" Type="http://schemas.openxmlformats.org/officeDocument/2006/relationships/image" Target="../media/image50.png"/><Relationship Id="rId16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jpe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49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jpeg"/><Relationship Id="rId17" Type="http://schemas.openxmlformats.org/officeDocument/2006/relationships/image" Target="../media/image48.png"/><Relationship Id="rId2" Type="http://schemas.openxmlformats.org/officeDocument/2006/relationships/image" Target="../media/image50.png"/><Relationship Id="rId16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jpe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49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slide" Target="slide14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49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jpeg"/><Relationship Id="rId17" Type="http://schemas.openxmlformats.org/officeDocument/2006/relationships/image" Target="../media/image48.png"/><Relationship Id="rId2" Type="http://schemas.openxmlformats.org/officeDocument/2006/relationships/image" Target="../media/image50.png"/><Relationship Id="rId16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jpe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49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jpeg"/><Relationship Id="rId17" Type="http://schemas.openxmlformats.org/officeDocument/2006/relationships/image" Target="../media/image48.png"/><Relationship Id="rId2" Type="http://schemas.openxmlformats.org/officeDocument/2006/relationships/image" Target="../media/image50.png"/><Relationship Id="rId16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jpe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4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68.jpeg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image" Target="../media/image10.png"/><Relationship Id="rId4" Type="http://schemas.openxmlformats.org/officeDocument/2006/relationships/hyperlink" Target="https://servikx.com/2015/02/12/mantenimiento-smartphone/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49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jpeg"/><Relationship Id="rId17" Type="http://schemas.openxmlformats.org/officeDocument/2006/relationships/image" Target="../media/image48.png"/><Relationship Id="rId2" Type="http://schemas.openxmlformats.org/officeDocument/2006/relationships/image" Target="../media/image50.png"/><Relationship Id="rId16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jpe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49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jpeg"/><Relationship Id="rId17" Type="http://schemas.openxmlformats.org/officeDocument/2006/relationships/image" Target="../media/image48.png"/><Relationship Id="rId2" Type="http://schemas.openxmlformats.org/officeDocument/2006/relationships/image" Target="../media/image50.png"/><Relationship Id="rId16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jpe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49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slide" Target="slide14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49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jpeg"/><Relationship Id="rId17" Type="http://schemas.openxmlformats.org/officeDocument/2006/relationships/image" Target="../media/image48.png"/><Relationship Id="rId2" Type="http://schemas.openxmlformats.org/officeDocument/2006/relationships/image" Target="../media/image50.png"/><Relationship Id="rId16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jpe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49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jpeg"/><Relationship Id="rId17" Type="http://schemas.openxmlformats.org/officeDocument/2006/relationships/image" Target="../media/image48.png"/><Relationship Id="rId2" Type="http://schemas.openxmlformats.org/officeDocument/2006/relationships/image" Target="../media/image50.png"/><Relationship Id="rId16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jpe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70.png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image" Target="../media/image31.png"/><Relationship Id="rId4" Type="http://schemas.openxmlformats.org/officeDocument/2006/relationships/hyperlink" Target="http://www.inmajimena.com/como-arruinar-tu-campana-de-email-marketing-movil/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49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jpeg"/><Relationship Id="rId17" Type="http://schemas.openxmlformats.org/officeDocument/2006/relationships/image" Target="../media/image48.png"/><Relationship Id="rId2" Type="http://schemas.openxmlformats.org/officeDocument/2006/relationships/image" Target="../media/image50.png"/><Relationship Id="rId16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jpe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49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jpeg"/><Relationship Id="rId17" Type="http://schemas.openxmlformats.org/officeDocument/2006/relationships/image" Target="../media/image48.png"/><Relationship Id="rId2" Type="http://schemas.openxmlformats.org/officeDocument/2006/relationships/image" Target="../media/image50.png"/><Relationship Id="rId16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jpe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10" Type="http://schemas.openxmlformats.org/officeDocument/2006/relationships/image" Target="../media/image81.svg"/><Relationship Id="rId4" Type="http://schemas.openxmlformats.org/officeDocument/2006/relationships/image" Target="../media/image75.svg"/><Relationship Id="rId9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10" Type="http://schemas.openxmlformats.org/officeDocument/2006/relationships/image" Target="../media/image89.svg"/><Relationship Id="rId4" Type="http://schemas.openxmlformats.org/officeDocument/2006/relationships/image" Target="../media/image83.svg"/><Relationship Id="rId9" Type="http://schemas.openxmlformats.org/officeDocument/2006/relationships/image" Target="../media/image8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22.jpe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34.png"/><Relationship Id="rId2" Type="http://schemas.microsoft.com/office/2007/relationships/media" Target="../media/media3.mp4"/><Relationship Id="rId1" Type="http://schemas.openxmlformats.org/officeDocument/2006/relationships/video" Target="https://www.youtube.com/embed/pR6MtDZs_eM?feature=oembed" TargetMode="External"/><Relationship Id="rId6" Type="http://schemas.openxmlformats.org/officeDocument/2006/relationships/image" Target="../media/image33.jpeg"/><Relationship Id="rId5" Type="http://schemas.openxmlformats.org/officeDocument/2006/relationships/hyperlink" Target="https://youtu.be/pR6MtDZs_eM" TargetMode="Externa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64518868-F3F2-482D-B563-275146128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06" y="1318969"/>
            <a:ext cx="8235350" cy="473764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82C3FA2-15ED-4D51-9503-3EAEDE11E09D}"/>
              </a:ext>
            </a:extLst>
          </p:cNvPr>
          <p:cNvSpPr txBox="1"/>
          <p:nvPr/>
        </p:nvSpPr>
        <p:spPr>
          <a:xfrm>
            <a:off x="7743645" y="3099759"/>
            <a:ext cx="521610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400">
                <a:solidFill>
                  <a:srgbClr val="FFC000"/>
                </a:solidFill>
                <a:latin typeface="Arial Rounded MT Bold"/>
              </a:rPr>
              <a:t>¿CÓMO RESOLVEMOS?</a:t>
            </a:r>
          </a:p>
          <a:p>
            <a:pPr algn="ctr"/>
            <a:r>
              <a:rPr lang="es-ES" sz="2400">
                <a:latin typeface="Arial Rounded MT Bold"/>
                <a:cs typeface="Calibri"/>
              </a:rPr>
              <a:t>RESILIENCIA DIGITAL</a:t>
            </a:r>
          </a:p>
        </p:txBody>
      </p:sp>
    </p:spTree>
    <p:extLst>
      <p:ext uri="{BB962C8B-B14F-4D97-AF65-F5344CB8AC3E}">
        <p14:creationId xmlns:p14="http://schemas.microsoft.com/office/powerpoint/2010/main" val="2502809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orma, Flecha&#10;&#10;Descripción generada automáticamente">
            <a:extLst>
              <a:ext uri="{FF2B5EF4-FFF2-40B4-BE49-F238E27FC236}">
                <a16:creationId xmlns:a16="http://schemas.microsoft.com/office/drawing/2014/main" id="{BCD9F29C-5DCA-4D30-851B-47AF20BB076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6321" y="1452220"/>
            <a:ext cx="2261952" cy="3485540"/>
          </a:xfrm>
          <a:prstGeom prst="rect">
            <a:avLst/>
          </a:prstGeom>
        </p:spPr>
      </p:pic>
      <p:pic>
        <p:nvPicPr>
          <p:cNvPr id="5" name="Imagen 2" descr="Imagen que contiene reloj&#10;&#10;Descripción generada automáticamente">
            <a:extLst>
              <a:ext uri="{FF2B5EF4-FFF2-40B4-BE49-F238E27FC236}">
                <a16:creationId xmlns:a16="http://schemas.microsoft.com/office/drawing/2014/main" id="{3900BEE9-F76B-40FE-B9D4-E12E50A5B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" y="193563"/>
            <a:ext cx="3449443" cy="108111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68048F4-C7FD-4B45-B043-AAC061A4DE4A}"/>
              </a:ext>
            </a:extLst>
          </p:cNvPr>
          <p:cNvSpPr txBox="1"/>
          <p:nvPr/>
        </p:nvSpPr>
        <p:spPr>
          <a:xfrm>
            <a:off x="3049072" y="205725"/>
            <a:ext cx="3163672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PLAN DE SEGURIDAD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Y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CONFIANZA DIGITAL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2022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27F86B8-658C-49FF-9D22-8C4F93DDE979}"/>
              </a:ext>
            </a:extLst>
          </p:cNvPr>
          <p:cNvSpPr txBox="1"/>
          <p:nvPr/>
        </p:nvSpPr>
        <p:spPr>
          <a:xfrm>
            <a:off x="66781" y="1535886"/>
            <a:ext cx="310235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b="1" spc="300">
                <a:solidFill>
                  <a:schemeClr val="bg1">
                    <a:lumMod val="65000"/>
                  </a:schemeClr>
                </a:solidFill>
                <a:latin typeface="Bahnschrift SemiBold Condensed"/>
                <a:cs typeface="Segoe UI Light"/>
              </a:rPr>
              <a:t>SER RESILIENTE</a:t>
            </a:r>
            <a:endParaRPr lang="es-ES" spc="300">
              <a:solidFill>
                <a:schemeClr val="bg1">
                  <a:lumMod val="65000"/>
                </a:schemeClr>
              </a:solidFill>
              <a:latin typeface="Bahnschrift SemiBold Condensed"/>
              <a:cs typeface="Segoe UI Light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1753581-38C4-4968-8741-533EFAC778DB}"/>
              </a:ext>
            </a:extLst>
          </p:cNvPr>
          <p:cNvSpPr txBox="1"/>
          <p:nvPr/>
        </p:nvSpPr>
        <p:spPr>
          <a:xfrm>
            <a:off x="34893" y="1282943"/>
            <a:ext cx="3335005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spc="300">
                <a:latin typeface="Abadi" panose="020B0604020104020204" pitchFamily="34" charset="0"/>
                <a:cs typeface="Segoe UI Light"/>
              </a:rPr>
              <a:t>UN SUCESO INESPERADO </a:t>
            </a:r>
            <a:endParaRPr lang="es-ES" sz="1600" spc="300">
              <a:latin typeface="Abadi" panose="020B0604020104020204" pitchFamily="34" charset="0"/>
            </a:endParaRPr>
          </a:p>
        </p:txBody>
      </p:sp>
      <p:sp>
        <p:nvSpPr>
          <p:cNvPr id="15" name="Bocadillo: ovalado 14">
            <a:extLst>
              <a:ext uri="{FF2B5EF4-FFF2-40B4-BE49-F238E27FC236}">
                <a16:creationId xmlns:a16="http://schemas.microsoft.com/office/drawing/2014/main" id="{3FEFD69C-E32B-4DB7-AE41-7B6B9CA67945}"/>
              </a:ext>
            </a:extLst>
          </p:cNvPr>
          <p:cNvSpPr/>
          <p:nvPr/>
        </p:nvSpPr>
        <p:spPr>
          <a:xfrm flipH="1">
            <a:off x="6467339" y="1004915"/>
            <a:ext cx="2807873" cy="1592667"/>
          </a:xfrm>
          <a:custGeom>
            <a:avLst/>
            <a:gdLst>
              <a:gd name="connsiteX0" fmla="*/ -581847 w 2807873"/>
              <a:gd name="connsiteY0" fmla="*/ 1697210 h 1592667"/>
              <a:gd name="connsiteX1" fmla="*/ 160366 w 2807873"/>
              <a:gd name="connsiteY1" fmla="*/ 1165925 h 1592667"/>
              <a:gd name="connsiteX2" fmla="*/ 1107525 w 2807873"/>
              <a:gd name="connsiteY2" fmla="*/ 17950 h 1592667"/>
              <a:gd name="connsiteX3" fmla="*/ 2485605 w 2807873"/>
              <a:gd name="connsiteY3" fmla="*/ 288673 h 1592667"/>
              <a:gd name="connsiteX4" fmla="*/ 1831936 w 2807873"/>
              <a:gd name="connsiteY4" fmla="*/ 1554760 h 1592667"/>
              <a:gd name="connsiteX5" fmla="*/ 495008 w 2807873"/>
              <a:gd name="connsiteY5" fmla="*/ 1403250 h 1592667"/>
              <a:gd name="connsiteX6" fmla="*/ -581847 w 2807873"/>
              <a:gd name="connsiteY6" fmla="*/ 1697210 h 1592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7873" h="1592667" fill="none" extrusionOk="0">
                <a:moveTo>
                  <a:pt x="-581847" y="1697210"/>
                </a:moveTo>
                <a:cubicBezTo>
                  <a:pt x="-268502" y="1444570"/>
                  <a:pt x="-96122" y="1368507"/>
                  <a:pt x="160366" y="1165925"/>
                </a:cubicBezTo>
                <a:cubicBezTo>
                  <a:pt x="-338290" y="748918"/>
                  <a:pt x="237723" y="223767"/>
                  <a:pt x="1107525" y="17950"/>
                </a:cubicBezTo>
                <a:cubicBezTo>
                  <a:pt x="1648534" y="-79548"/>
                  <a:pt x="2138134" y="56280"/>
                  <a:pt x="2485605" y="288673"/>
                </a:cubicBezTo>
                <a:cubicBezTo>
                  <a:pt x="3178062" y="675447"/>
                  <a:pt x="2747602" y="1474131"/>
                  <a:pt x="1831936" y="1554760"/>
                </a:cubicBezTo>
                <a:cubicBezTo>
                  <a:pt x="1375466" y="1637573"/>
                  <a:pt x="860598" y="1504825"/>
                  <a:pt x="495008" y="1403250"/>
                </a:cubicBezTo>
                <a:cubicBezTo>
                  <a:pt x="262572" y="1570553"/>
                  <a:pt x="-203728" y="1552895"/>
                  <a:pt x="-581847" y="1697210"/>
                </a:cubicBezTo>
                <a:close/>
              </a:path>
              <a:path w="2807873" h="1592667" stroke="0" extrusionOk="0">
                <a:moveTo>
                  <a:pt x="-581847" y="1697210"/>
                </a:moveTo>
                <a:cubicBezTo>
                  <a:pt x="-255868" y="1421736"/>
                  <a:pt x="67080" y="1192765"/>
                  <a:pt x="160366" y="1165925"/>
                </a:cubicBezTo>
                <a:cubicBezTo>
                  <a:pt x="-293315" y="706252"/>
                  <a:pt x="194320" y="120076"/>
                  <a:pt x="1107525" y="17950"/>
                </a:cubicBezTo>
                <a:cubicBezTo>
                  <a:pt x="1650633" y="-36716"/>
                  <a:pt x="2097074" y="90494"/>
                  <a:pt x="2485605" y="288673"/>
                </a:cubicBezTo>
                <a:cubicBezTo>
                  <a:pt x="3235346" y="778885"/>
                  <a:pt x="2871150" y="1466327"/>
                  <a:pt x="1831936" y="1554760"/>
                </a:cubicBezTo>
                <a:cubicBezTo>
                  <a:pt x="1322405" y="1587020"/>
                  <a:pt x="865064" y="1588529"/>
                  <a:pt x="495008" y="1403250"/>
                </a:cubicBezTo>
                <a:cubicBezTo>
                  <a:pt x="13122" y="1621105"/>
                  <a:pt x="-169808" y="1534784"/>
                  <a:pt x="-581847" y="169721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3794071524">
                  <a:prstGeom prst="wedgeEllipseCallout">
                    <a:avLst>
                      <a:gd name="adj1" fmla="val -70722"/>
                      <a:gd name="adj2" fmla="val 5656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6290774-720A-4F4B-ABFE-9B7B9CC00449}"/>
              </a:ext>
            </a:extLst>
          </p:cNvPr>
          <p:cNvSpPr txBox="1"/>
          <p:nvPr/>
        </p:nvSpPr>
        <p:spPr>
          <a:xfrm>
            <a:off x="6521544" y="1300952"/>
            <a:ext cx="26071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>
                <a:solidFill>
                  <a:schemeClr val="bg1"/>
                </a:solidFill>
                <a:latin typeface="Abadi" panose="020B0604020104020204" pitchFamily="34" charset="0"/>
              </a:rPr>
              <a:t>¿Qué puedo hacer si las cosas no me salen bien?</a:t>
            </a:r>
          </a:p>
        </p:txBody>
      </p:sp>
      <p:pic>
        <p:nvPicPr>
          <p:cNvPr id="8" name="Imagen 7" descr="Forma&#10;&#10;Descripción generada automáticamente con confianza baja">
            <a:extLst>
              <a:ext uri="{FF2B5EF4-FFF2-40B4-BE49-F238E27FC236}">
                <a16:creationId xmlns:a16="http://schemas.microsoft.com/office/drawing/2014/main" id="{E7BEFB90-6998-4535-96FB-7CA63042C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3" y="2451720"/>
            <a:ext cx="1557817" cy="3024885"/>
          </a:xfrm>
          <a:prstGeom prst="rect">
            <a:avLst/>
          </a:prstGeom>
        </p:spPr>
      </p:pic>
      <p:sp>
        <p:nvSpPr>
          <p:cNvPr id="35" name="Bocadillo: ovalado 15">
            <a:extLst>
              <a:ext uri="{FF2B5EF4-FFF2-40B4-BE49-F238E27FC236}">
                <a16:creationId xmlns:a16="http://schemas.microsoft.com/office/drawing/2014/main" id="{4ED379E7-1974-4B7D-AEF7-BA5F0FB043C7}"/>
              </a:ext>
            </a:extLst>
          </p:cNvPr>
          <p:cNvSpPr/>
          <p:nvPr/>
        </p:nvSpPr>
        <p:spPr>
          <a:xfrm rot="20887511">
            <a:off x="1995247" y="1974414"/>
            <a:ext cx="1762155" cy="760594"/>
          </a:xfrm>
          <a:custGeom>
            <a:avLst/>
            <a:gdLst>
              <a:gd name="connsiteX0" fmla="*/ -358458 w 1762155"/>
              <a:gd name="connsiteY0" fmla="*/ 839392 h 760594"/>
              <a:gd name="connsiteX1" fmla="*/ 115233 w 1762155"/>
              <a:gd name="connsiteY1" fmla="*/ 568330 h 760594"/>
              <a:gd name="connsiteX2" fmla="*/ 762294 w 1762155"/>
              <a:gd name="connsiteY2" fmla="*/ 3472 h 760594"/>
              <a:gd name="connsiteX3" fmla="*/ 1536464 w 1762155"/>
              <a:gd name="connsiteY3" fmla="*/ 126125 h 760594"/>
              <a:gd name="connsiteX4" fmla="*/ 1054155 w 1762155"/>
              <a:gd name="connsiteY4" fmla="*/ 753184 h 760594"/>
              <a:gd name="connsiteX5" fmla="*/ 334192 w 1762155"/>
              <a:gd name="connsiteY5" fmla="*/ 678468 h 760594"/>
              <a:gd name="connsiteX6" fmla="*/ -358458 w 1762155"/>
              <a:gd name="connsiteY6" fmla="*/ 839392 h 760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2155" h="760594" fill="none" extrusionOk="0">
                <a:moveTo>
                  <a:pt x="-358458" y="839392"/>
                </a:moveTo>
                <a:cubicBezTo>
                  <a:pt x="-269225" y="779308"/>
                  <a:pt x="14935" y="605575"/>
                  <a:pt x="115233" y="568330"/>
                </a:cubicBezTo>
                <a:cubicBezTo>
                  <a:pt x="-200818" y="339746"/>
                  <a:pt x="151414" y="58402"/>
                  <a:pt x="762294" y="3472"/>
                </a:cubicBezTo>
                <a:cubicBezTo>
                  <a:pt x="1054841" y="-17586"/>
                  <a:pt x="1321808" y="27566"/>
                  <a:pt x="1536464" y="126125"/>
                </a:cubicBezTo>
                <a:cubicBezTo>
                  <a:pt x="2037296" y="309145"/>
                  <a:pt x="1701866" y="758722"/>
                  <a:pt x="1054155" y="753184"/>
                </a:cubicBezTo>
                <a:cubicBezTo>
                  <a:pt x="825923" y="770187"/>
                  <a:pt x="536510" y="736394"/>
                  <a:pt x="334192" y="678468"/>
                </a:cubicBezTo>
                <a:cubicBezTo>
                  <a:pt x="136572" y="685118"/>
                  <a:pt x="-270764" y="821213"/>
                  <a:pt x="-358458" y="839392"/>
                </a:cubicBezTo>
                <a:close/>
              </a:path>
              <a:path w="1762155" h="760594" stroke="0" extrusionOk="0">
                <a:moveTo>
                  <a:pt x="-358458" y="839392"/>
                </a:moveTo>
                <a:cubicBezTo>
                  <a:pt x="-282716" y="803684"/>
                  <a:pt x="29285" y="663650"/>
                  <a:pt x="115233" y="568330"/>
                </a:cubicBezTo>
                <a:cubicBezTo>
                  <a:pt x="-234526" y="345911"/>
                  <a:pt x="97804" y="-26595"/>
                  <a:pt x="762294" y="3472"/>
                </a:cubicBezTo>
                <a:cubicBezTo>
                  <a:pt x="1076960" y="-6768"/>
                  <a:pt x="1313259" y="48445"/>
                  <a:pt x="1536464" y="126125"/>
                </a:cubicBezTo>
                <a:cubicBezTo>
                  <a:pt x="2010288" y="353755"/>
                  <a:pt x="1786915" y="752560"/>
                  <a:pt x="1054155" y="753184"/>
                </a:cubicBezTo>
                <a:cubicBezTo>
                  <a:pt x="797187" y="771659"/>
                  <a:pt x="537833" y="759245"/>
                  <a:pt x="334192" y="678468"/>
                </a:cubicBezTo>
                <a:cubicBezTo>
                  <a:pt x="174576" y="650137"/>
                  <a:pt x="-138570" y="769157"/>
                  <a:pt x="-358458" y="839392"/>
                </a:cubicBezTo>
                <a:close/>
              </a:path>
            </a:pathLst>
          </a:custGeom>
          <a:solidFill>
            <a:srgbClr val="FFC000"/>
          </a:solidFill>
          <a:ln>
            <a:extLst>
              <a:ext uri="{C807C97D-BFC1-408E-A445-0C87EB9F89A2}">
                <ask:lineSketchStyleProps xmlns:ask="http://schemas.microsoft.com/office/drawing/2018/sketchyshapes" sd="3794071524">
                  <a:prstGeom prst="wedgeEllipseCallout">
                    <a:avLst>
                      <a:gd name="adj1" fmla="val -70342"/>
                      <a:gd name="adj2" fmla="val 60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>
                <a:solidFill>
                  <a:schemeClr val="tx1"/>
                </a:solidFill>
                <a:latin typeface="Abadi" panose="020B0604020104020204" pitchFamily="34" charset="0"/>
                <a:cs typeface="Segoe UI Light"/>
              </a:rPr>
              <a:t>Pues…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D05A74F-2652-43B0-BDBC-347F62058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9887" y="3110022"/>
            <a:ext cx="6372225" cy="847725"/>
          </a:xfrm>
          <a:prstGeom prst="rect">
            <a:avLst/>
          </a:prstGeom>
        </p:spPr>
      </p:pic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29D7938A-F567-4CA0-A0BA-C04521493644}"/>
              </a:ext>
            </a:extLst>
          </p:cNvPr>
          <p:cNvSpPr/>
          <p:nvPr/>
        </p:nvSpPr>
        <p:spPr>
          <a:xfrm rot="2368351">
            <a:off x="2259675" y="3855961"/>
            <a:ext cx="792543" cy="2808997"/>
          </a:xfrm>
          <a:prstGeom prst="roundRect">
            <a:avLst/>
          </a:prstGeom>
          <a:solidFill>
            <a:srgbClr val="2323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2200">
                <a:latin typeface="Abadi" panose="020B0604020104020204" pitchFamily="34" charset="0"/>
              </a:rPr>
              <a:t>Recuperarte tras el tropiezo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D3D9962A-A8EE-4FDF-BE4E-AD456A224EAD}"/>
              </a:ext>
            </a:extLst>
          </p:cNvPr>
          <p:cNvSpPr/>
          <p:nvPr/>
        </p:nvSpPr>
        <p:spPr>
          <a:xfrm rot="2368351">
            <a:off x="3176712" y="3855960"/>
            <a:ext cx="792543" cy="2808997"/>
          </a:xfrm>
          <a:prstGeom prst="roundRect">
            <a:avLst/>
          </a:prstGeom>
          <a:solidFill>
            <a:srgbClr val="E328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2200">
                <a:latin typeface="Abadi" panose="020B0604020104020204" pitchFamily="34" charset="0"/>
              </a:rPr>
              <a:t>Pensar cómo podemos solucionarlo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48689655-2123-4760-B461-B35F415D86CC}"/>
              </a:ext>
            </a:extLst>
          </p:cNvPr>
          <p:cNvSpPr/>
          <p:nvPr/>
        </p:nvSpPr>
        <p:spPr>
          <a:xfrm rot="2368351">
            <a:off x="4093749" y="3855959"/>
            <a:ext cx="792543" cy="2808997"/>
          </a:xfrm>
          <a:prstGeom prst="roundRect">
            <a:avLst/>
          </a:prstGeom>
          <a:solidFill>
            <a:srgbClr val="4D3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2200">
                <a:latin typeface="Abadi" panose="020B0604020104020204" pitchFamily="34" charset="0"/>
              </a:rPr>
              <a:t>Confiar en lo que puedes hacer</a:t>
            </a: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07BB5FD2-5EEB-4849-B0A8-FF0A0DD7EA74}"/>
              </a:ext>
            </a:extLst>
          </p:cNvPr>
          <p:cNvSpPr/>
          <p:nvPr/>
        </p:nvSpPr>
        <p:spPr>
          <a:xfrm rot="2368351">
            <a:off x="5019309" y="3889339"/>
            <a:ext cx="792543" cy="2808997"/>
          </a:xfrm>
          <a:prstGeom prst="roundRect">
            <a:avLst/>
          </a:prstGeom>
          <a:solidFill>
            <a:srgbClr val="827C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2200">
                <a:latin typeface="Abadi" panose="020B0604020104020204" pitchFamily="34" charset="0"/>
              </a:rPr>
              <a:t>Buscar soluciones u otras opciones</a:t>
            </a: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46DED098-7549-4C0D-8985-F1678749300F}"/>
              </a:ext>
            </a:extLst>
          </p:cNvPr>
          <p:cNvSpPr/>
          <p:nvPr/>
        </p:nvSpPr>
        <p:spPr>
          <a:xfrm rot="2368351">
            <a:off x="5936346" y="3889338"/>
            <a:ext cx="792543" cy="2808997"/>
          </a:xfrm>
          <a:prstGeom prst="roundRect">
            <a:avLst/>
          </a:prstGeom>
          <a:solidFill>
            <a:srgbClr val="3299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2200">
                <a:latin typeface="Abadi" panose="020B0604020104020204" pitchFamily="34" charset="0"/>
              </a:rPr>
              <a:t>Buscar ayuda o apoyo de los demás</a:t>
            </a: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A2B47605-4C10-495F-89EA-5517C07CB2ED}"/>
              </a:ext>
            </a:extLst>
          </p:cNvPr>
          <p:cNvSpPr/>
          <p:nvPr/>
        </p:nvSpPr>
        <p:spPr>
          <a:xfrm rot="2368351">
            <a:off x="6853383" y="3889337"/>
            <a:ext cx="792543" cy="2808997"/>
          </a:xfrm>
          <a:prstGeom prst="roundRect">
            <a:avLst/>
          </a:prstGeom>
          <a:solidFill>
            <a:srgbClr val="F9B7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2200">
                <a:latin typeface="Abadi" panose="020B0604020104020204" pitchFamily="34" charset="0"/>
              </a:rPr>
              <a:t>Pensar que con las dificultades, aprendes</a:t>
            </a:r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AD2B3613-27F0-4935-AE0B-7862543E383A}"/>
              </a:ext>
            </a:extLst>
          </p:cNvPr>
          <p:cNvSpPr/>
          <p:nvPr/>
        </p:nvSpPr>
        <p:spPr>
          <a:xfrm rot="2368351">
            <a:off x="7770420" y="3889336"/>
            <a:ext cx="792543" cy="2808997"/>
          </a:xfrm>
          <a:prstGeom prst="roundRect">
            <a:avLst/>
          </a:prstGeom>
          <a:solidFill>
            <a:srgbClr val="7FB7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2200">
                <a:latin typeface="Abadi" panose="020B0604020104020204" pitchFamily="34" charset="0"/>
              </a:rPr>
              <a:t>Ser creativo y tenaz</a:t>
            </a:r>
          </a:p>
        </p:txBody>
      </p:sp>
    </p:spTree>
    <p:extLst>
      <p:ext uri="{BB962C8B-B14F-4D97-AF65-F5344CB8AC3E}">
        <p14:creationId xmlns:p14="http://schemas.microsoft.com/office/powerpoint/2010/main" val="295829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4" name="Objeto 3">
                <a:extLst>
                  <a:ext uri="{FF2B5EF4-FFF2-40B4-BE49-F238E27FC236}">
                    <a16:creationId xmlns:a16="http://schemas.microsoft.com/office/drawing/2014/main" id="{C8E005DD-5161-4306-8BD9-C2710AE643D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63683788"/>
                  </p:ext>
                </p:extLst>
              </p:nvPr>
            </p:nvGraphicFramePr>
            <p:xfrm>
              <a:off x="832070" y="994103"/>
              <a:ext cx="10536619" cy="5535447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Objeto 3">
                <a:extLst>
                  <a:ext uri="{FF2B5EF4-FFF2-40B4-BE49-F238E27FC236}">
                    <a16:creationId xmlns:a16="http://schemas.microsoft.com/office/drawing/2014/main" id="{C8E005DD-5161-4306-8BD9-C2710AE643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2070" y="994103"/>
                <a:ext cx="10536619" cy="553544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2067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AB2A364-AF1E-454F-9F4D-8A1A144F95FC}"/>
              </a:ext>
            </a:extLst>
          </p:cNvPr>
          <p:cNvSpPr txBox="1"/>
          <p:nvPr/>
        </p:nvSpPr>
        <p:spPr>
          <a:xfrm>
            <a:off x="3393414" y="5323575"/>
            <a:ext cx="694629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accent1"/>
                </a:solidFill>
              </a:rPr>
              <a:t>https://</a:t>
            </a:r>
            <a:r>
              <a:rPr lang="en-US" sz="3200" err="1">
                <a:solidFill>
                  <a:schemeClr val="accent1"/>
                </a:solidFill>
              </a:rPr>
              <a:t>forms.office.com</a:t>
            </a:r>
            <a:r>
              <a:rPr lang="en-US" sz="3200">
                <a:solidFill>
                  <a:schemeClr val="accent1"/>
                </a:solidFill>
              </a:rPr>
              <a:t>/r/ihFL9NFe4Q</a:t>
            </a:r>
            <a:endParaRPr lang="en-US" sz="3200">
              <a:solidFill>
                <a:schemeClr val="accent1"/>
              </a:solidFill>
              <a:cs typeface="Calibri"/>
            </a:endParaRPr>
          </a:p>
        </p:txBody>
      </p:sp>
      <p:pic>
        <p:nvPicPr>
          <p:cNvPr id="2" name="Imagen 5" descr="Código QR&#10;&#10;Descripción generada automáticamente">
            <a:extLst>
              <a:ext uri="{FF2B5EF4-FFF2-40B4-BE49-F238E27FC236}">
                <a16:creationId xmlns:a16="http://schemas.microsoft.com/office/drawing/2014/main" id="{69474356-5472-40C8-B3F7-034783B56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3165" y="954563"/>
            <a:ext cx="4286792" cy="427884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5BA5B4C-5A0C-4298-88D9-FFC9D14D26CD}"/>
              </a:ext>
            </a:extLst>
          </p:cNvPr>
          <p:cNvSpPr txBox="1"/>
          <p:nvPr/>
        </p:nvSpPr>
        <p:spPr>
          <a:xfrm>
            <a:off x="5380020" y="5903437"/>
            <a:ext cx="297308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3200" b="1" err="1">
                <a:solidFill>
                  <a:srgbClr val="FFC000"/>
                </a:solidFill>
                <a:cs typeface="Calibri"/>
              </a:rPr>
              <a:t>bit.ly</a:t>
            </a:r>
            <a:r>
              <a:rPr lang="es-ES" sz="3200" b="1">
                <a:solidFill>
                  <a:srgbClr val="FFC000"/>
                </a:solidFill>
                <a:cs typeface="Calibri"/>
              </a:rPr>
              <a:t>/PSCD2022</a:t>
            </a:r>
          </a:p>
        </p:txBody>
      </p:sp>
      <p:pic>
        <p:nvPicPr>
          <p:cNvPr id="6" name="Gráfico 5" descr="Preguntas con relleno sólido">
            <a:extLst>
              <a:ext uri="{FF2B5EF4-FFF2-40B4-BE49-F238E27FC236}">
                <a16:creationId xmlns:a16="http://schemas.microsoft.com/office/drawing/2014/main" id="{665E09AA-18B0-4748-B1D2-526D5F375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9362" y="1445785"/>
            <a:ext cx="1282505" cy="1282505"/>
          </a:xfrm>
          <a:prstGeom prst="rect">
            <a:avLst/>
          </a:prstGeom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E4E2E8E8-FDC4-4FA4-B263-E92153B09126}"/>
              </a:ext>
            </a:extLst>
          </p:cNvPr>
          <p:cNvSpPr/>
          <p:nvPr/>
        </p:nvSpPr>
        <p:spPr>
          <a:xfrm>
            <a:off x="601422" y="2898937"/>
            <a:ext cx="3238387" cy="1171007"/>
          </a:xfrm>
          <a:prstGeom prst="roundRect">
            <a:avLst/>
          </a:prstGeom>
          <a:solidFill>
            <a:srgbClr val="FFC0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26DABE9-9645-42C8-8696-016623D2276F}"/>
              </a:ext>
            </a:extLst>
          </p:cNvPr>
          <p:cNvSpPr txBox="1"/>
          <p:nvPr/>
        </p:nvSpPr>
        <p:spPr>
          <a:xfrm>
            <a:off x="601422" y="3044278"/>
            <a:ext cx="3238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>
                <a:latin typeface="Abadi" panose="020B0604020104020204" pitchFamily="34" charset="0"/>
              </a:rPr>
              <a:t>¿Y SI…?</a:t>
            </a:r>
          </a:p>
          <a:p>
            <a:pPr algn="ctr"/>
            <a:r>
              <a:rPr lang="es-ES" sz="2200">
                <a:latin typeface="Abadi" panose="020B0604020104020204" pitchFamily="34" charset="0"/>
              </a:rPr>
              <a:t>¿CÓMO LO SOLUCIONO?</a:t>
            </a:r>
          </a:p>
        </p:txBody>
      </p:sp>
      <p:pic>
        <p:nvPicPr>
          <p:cNvPr id="10" name="Imagen 9" descr="Forma&#10;&#10;Descripción generada automáticamente con confianza baja">
            <a:extLst>
              <a:ext uri="{FF2B5EF4-FFF2-40B4-BE49-F238E27FC236}">
                <a16:creationId xmlns:a16="http://schemas.microsoft.com/office/drawing/2014/main" id="{18C1E2C6-4602-DB44-A430-5C27B3432E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00337" y="1552417"/>
            <a:ext cx="1278738" cy="2983721"/>
          </a:xfrm>
          <a:prstGeom prst="rect">
            <a:avLst/>
          </a:prstGeom>
        </p:spPr>
      </p:pic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id="{326682C9-D292-0B45-92F6-460CC12859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4" y="3854724"/>
            <a:ext cx="2535419" cy="253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80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Espalda, Botón, Computadora, Izquierda, Azul, Flecha">
            <a:extLst>
              <a:ext uri="{FF2B5EF4-FFF2-40B4-BE49-F238E27FC236}">
                <a16:creationId xmlns:a16="http://schemas.microsoft.com/office/drawing/2014/main" id="{55C41585-1D68-4FA8-92FD-EE1B6F29B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56058" y="3059762"/>
            <a:ext cx="1807054" cy="180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spalda, Botón, Computadora, Izquierda, Azul, Flecha">
            <a:extLst>
              <a:ext uri="{FF2B5EF4-FFF2-40B4-BE49-F238E27FC236}">
                <a16:creationId xmlns:a16="http://schemas.microsoft.com/office/drawing/2014/main" id="{FDCACDBC-55B4-46A5-A0B0-5AFB06750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EEFD2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192473" y="3060655"/>
            <a:ext cx="1807054" cy="180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spalda, Botón, Computadora, Izquierda, Azul, Flecha">
            <a:extLst>
              <a:ext uri="{FF2B5EF4-FFF2-40B4-BE49-F238E27FC236}">
                <a16:creationId xmlns:a16="http://schemas.microsoft.com/office/drawing/2014/main" id="{AC887867-58C2-449D-86D8-851E8C7B5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28889" y="3059762"/>
            <a:ext cx="1807054" cy="180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2941CC0-BDF3-0F42-ACB7-08B530719E07}"/>
              </a:ext>
            </a:extLst>
          </p:cNvPr>
          <p:cNvSpPr txBox="1"/>
          <p:nvPr/>
        </p:nvSpPr>
        <p:spPr>
          <a:xfrm>
            <a:off x="947001" y="5191428"/>
            <a:ext cx="2370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>
                <a:solidFill>
                  <a:srgbClr val="9DC5F7"/>
                </a:solidFill>
                <a:latin typeface="Century Gothic" panose="020B0502020202020204" pitchFamily="34" charset="0"/>
              </a:rPr>
              <a:t>DETECTAR</a:t>
            </a:r>
            <a:endParaRPr lang="es-ES" sz="2800" b="1">
              <a:solidFill>
                <a:srgbClr val="9DC5F7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D93CD14-D871-FA42-8B6B-3ED05DB1E12B}"/>
              </a:ext>
            </a:extLst>
          </p:cNvPr>
          <p:cNvSpPr txBox="1"/>
          <p:nvPr/>
        </p:nvSpPr>
        <p:spPr>
          <a:xfrm>
            <a:off x="4518993" y="5191427"/>
            <a:ext cx="3154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>
                <a:solidFill>
                  <a:srgbClr val="BBBB52"/>
                </a:solidFill>
                <a:latin typeface="Century Gothic" panose="020B0502020202020204" pitchFamily="34" charset="0"/>
              </a:rPr>
              <a:t>SOLUCIONAR</a:t>
            </a:r>
            <a:endParaRPr lang="es-ES" sz="2800" b="1">
              <a:solidFill>
                <a:srgbClr val="BBBB52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C774978-AF84-8F45-ABE8-55203364820B}"/>
              </a:ext>
            </a:extLst>
          </p:cNvPr>
          <p:cNvSpPr txBox="1"/>
          <p:nvPr/>
        </p:nvSpPr>
        <p:spPr>
          <a:xfrm>
            <a:off x="8321419" y="5191428"/>
            <a:ext cx="3476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>
                <a:solidFill>
                  <a:srgbClr val="997DBD"/>
                </a:solidFill>
                <a:latin typeface="Century Gothic" panose="020B0502020202020204" pitchFamily="34" charset="0"/>
              </a:rPr>
              <a:t>EVOLUCIONAR</a:t>
            </a:r>
            <a:endParaRPr lang="es-ES" sz="2800" b="1">
              <a:solidFill>
                <a:srgbClr val="997DBD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Imagen 20" descr="Forma&#10;&#10;Descripción generada automáticamente con confianza baja">
            <a:extLst>
              <a:ext uri="{FF2B5EF4-FFF2-40B4-BE49-F238E27FC236}">
                <a16:creationId xmlns:a16="http://schemas.microsoft.com/office/drawing/2014/main" id="{212755DB-A5BA-8446-AA3A-263DB308F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1799" y="592428"/>
            <a:ext cx="1934257" cy="2605061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0C002BD9-3BCC-B44F-9844-6AAF937F9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258" y="507684"/>
            <a:ext cx="1602942" cy="277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069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>
            <a:extLst>
              <a:ext uri="{FF2B5EF4-FFF2-40B4-BE49-F238E27FC236}">
                <a16:creationId xmlns:a16="http://schemas.microsoft.com/office/drawing/2014/main" id="{1D32FFF1-75B3-4012-ACC9-8BA3C52C93DC}"/>
              </a:ext>
            </a:extLst>
          </p:cNvPr>
          <p:cNvGrpSpPr/>
          <p:nvPr/>
        </p:nvGrpSpPr>
        <p:grpSpPr>
          <a:xfrm>
            <a:off x="2040595" y="939567"/>
            <a:ext cx="7990190" cy="5956272"/>
            <a:chOff x="2032000" y="719666"/>
            <a:chExt cx="8128000" cy="5418667"/>
          </a:xfrm>
          <a:noFill/>
        </p:grpSpPr>
        <p:graphicFrame>
          <p:nvGraphicFramePr>
            <p:cNvPr id="6" name="Gráfico 5">
              <a:extLst>
                <a:ext uri="{FF2B5EF4-FFF2-40B4-BE49-F238E27FC236}">
                  <a16:creationId xmlns:a16="http://schemas.microsoft.com/office/drawing/2014/main" id="{B3233BED-CA90-442F-9F66-8857FA017E0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63844227"/>
                </p:ext>
              </p:extLst>
            </p:nvPr>
          </p:nvGraphicFramePr>
          <p:xfrm>
            <a:off x="2032000" y="719666"/>
            <a:ext cx="8128000" cy="54186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7" name="CuadroTexto 1">
              <a:extLst>
                <a:ext uri="{FF2B5EF4-FFF2-40B4-BE49-F238E27FC236}">
                  <a16:creationId xmlns:a16="http://schemas.microsoft.com/office/drawing/2014/main" id="{F16E0274-DBF8-443C-9BFB-01DAC1F56C43}"/>
                </a:ext>
              </a:extLst>
            </p:cNvPr>
            <p:cNvSpPr txBox="1"/>
            <p:nvPr/>
          </p:nvSpPr>
          <p:spPr>
            <a:xfrm rot="17593301">
              <a:off x="5362762" y="1927379"/>
              <a:ext cx="2329274" cy="257633"/>
            </a:xfrm>
            <a:prstGeom prst="rect">
              <a:avLst/>
            </a:prstGeom>
            <a:grpFill/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" sz="1600">
                  <a:latin typeface="Arial Narrow" panose="020B0606020202030204" pitchFamily="34" charset="0"/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8. MENSAJES NO DESEADOS</a:t>
              </a:r>
              <a:endParaRPr lang="es-ES" sz="1600">
                <a:latin typeface="Arial Narrow" panose="020B0606020202030204" pitchFamily="34" charset="0"/>
              </a:endParaRPr>
            </a:p>
          </p:txBody>
        </p:sp>
        <p:sp>
          <p:nvSpPr>
            <p:cNvPr id="8" name="CuadroTexto 1">
              <a:extLst>
                <a:ext uri="{FF2B5EF4-FFF2-40B4-BE49-F238E27FC236}">
                  <a16:creationId xmlns:a16="http://schemas.microsoft.com/office/drawing/2014/main" id="{2016DD50-A90A-4D76-81CE-484BBC0C4CBD}"/>
                </a:ext>
              </a:extLst>
            </p:cNvPr>
            <p:cNvSpPr txBox="1"/>
            <p:nvPr/>
          </p:nvSpPr>
          <p:spPr>
            <a:xfrm rot="14651804">
              <a:off x="4318289" y="1770363"/>
              <a:ext cx="2366281" cy="666761"/>
            </a:xfrm>
            <a:prstGeom prst="rect">
              <a:avLst/>
            </a:prstGeom>
            <a:grpFill/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" sz="1600">
                  <a:latin typeface="Arial Narrow" panose="020B0606020202030204" pitchFamily="34" charset="0"/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7. ERROR AL ENTREGAR TRABAJO</a:t>
              </a:r>
              <a:endParaRPr lang="es-ES" sz="1600">
                <a:latin typeface="Arial Narrow" panose="020B0606020202030204" pitchFamily="34" charset="0"/>
              </a:endParaRPr>
            </a:p>
          </p:txBody>
        </p:sp>
        <p:sp>
          <p:nvSpPr>
            <p:cNvPr id="9" name="CuadroTexto 1">
              <a:extLst>
                <a:ext uri="{FF2B5EF4-FFF2-40B4-BE49-F238E27FC236}">
                  <a16:creationId xmlns:a16="http://schemas.microsoft.com/office/drawing/2014/main" id="{D99AC9BD-4273-4AC2-83A6-73DB797B448E}"/>
                </a:ext>
              </a:extLst>
            </p:cNvPr>
            <p:cNvSpPr txBox="1"/>
            <p:nvPr/>
          </p:nvSpPr>
          <p:spPr>
            <a:xfrm rot="12303208">
              <a:off x="3575989" y="2758493"/>
              <a:ext cx="2192773" cy="286658"/>
            </a:xfrm>
            <a:prstGeom prst="rect">
              <a:avLst/>
            </a:prstGeom>
            <a:grpFill/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" sz="1600">
                  <a:latin typeface="Arial Narrow" panose="020B0606020202030204" pitchFamily="34" charset="0"/>
                  <a:hlinkClick r:id="rId7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6. ATAQUE DE VIRUS</a:t>
              </a:r>
              <a:endParaRPr lang="es-ES" sz="1600">
                <a:latin typeface="Arial Narrow" panose="020B0606020202030204" pitchFamily="34" charset="0"/>
              </a:endParaRPr>
            </a:p>
          </p:txBody>
        </p:sp>
        <p:sp>
          <p:nvSpPr>
            <p:cNvPr id="10" name="CuadroTexto 1">
              <a:extLst>
                <a:ext uri="{FF2B5EF4-FFF2-40B4-BE49-F238E27FC236}">
                  <a16:creationId xmlns:a16="http://schemas.microsoft.com/office/drawing/2014/main" id="{4EB11ED2-36A7-4638-B04F-0B33E649352B}"/>
                </a:ext>
              </a:extLst>
            </p:cNvPr>
            <p:cNvSpPr txBox="1"/>
            <p:nvPr/>
          </p:nvSpPr>
          <p:spPr>
            <a:xfrm rot="9312759">
              <a:off x="3224565" y="3756553"/>
              <a:ext cx="2543988" cy="413977"/>
            </a:xfrm>
            <a:prstGeom prst="rect">
              <a:avLst/>
            </a:prstGeom>
            <a:grpFill/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" sz="1600">
                  <a:latin typeface="Arial Narrow" panose="020B0606020202030204" pitchFamily="34" charset="0"/>
                  <a:hlinkClick r:id="rId8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5. NO TENER COBERTURA</a:t>
              </a:r>
              <a:endParaRPr lang="es-ES" sz="1600">
                <a:latin typeface="Arial Narrow" panose="020B0606020202030204" pitchFamily="34" charset="0"/>
              </a:endParaRPr>
            </a:p>
          </p:txBody>
        </p:sp>
        <p:sp>
          <p:nvSpPr>
            <p:cNvPr id="11" name="CuadroTexto 1">
              <a:extLst>
                <a:ext uri="{FF2B5EF4-FFF2-40B4-BE49-F238E27FC236}">
                  <a16:creationId xmlns:a16="http://schemas.microsoft.com/office/drawing/2014/main" id="{1F4EE15D-7CC8-4A9F-8FC3-917BF8F1AB04}"/>
                </a:ext>
              </a:extLst>
            </p:cNvPr>
            <p:cNvSpPr txBox="1"/>
            <p:nvPr/>
          </p:nvSpPr>
          <p:spPr>
            <a:xfrm rot="6703159">
              <a:off x="4395302" y="4354163"/>
              <a:ext cx="2041193" cy="598805"/>
            </a:xfrm>
            <a:prstGeom prst="rect">
              <a:avLst/>
            </a:prstGeom>
            <a:grpFill/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" sz="1600">
                  <a:latin typeface="Arial Narrow" panose="020B0606020202030204" pitchFamily="34" charset="0"/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4. SUPLANTACIÓN DE IDENTIDAD</a:t>
              </a:r>
              <a:endParaRPr lang="es-ES" sz="1600">
                <a:latin typeface="Arial Narrow" panose="020B0606020202030204" pitchFamily="34" charset="0"/>
              </a:endParaRPr>
            </a:p>
          </p:txBody>
        </p:sp>
        <p:sp>
          <p:nvSpPr>
            <p:cNvPr id="12" name="CuadroTexto 1">
              <a:extLst>
                <a:ext uri="{FF2B5EF4-FFF2-40B4-BE49-F238E27FC236}">
                  <a16:creationId xmlns:a16="http://schemas.microsoft.com/office/drawing/2014/main" id="{F3C47D67-D766-4CBF-9EB1-1184D7E79F3A}"/>
                </a:ext>
              </a:extLst>
            </p:cNvPr>
            <p:cNvSpPr txBox="1"/>
            <p:nvPr/>
          </p:nvSpPr>
          <p:spPr>
            <a:xfrm rot="4201742">
              <a:off x="5503597" y="4603287"/>
              <a:ext cx="2345828" cy="266700"/>
            </a:xfrm>
            <a:prstGeom prst="rect">
              <a:avLst/>
            </a:prstGeom>
            <a:grpFill/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" sz="1600">
                  <a:latin typeface="Arial Narrow" panose="020B0606020202030204" pitchFamily="34" charset="0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3. PÉRDIDA DE CONTRASEÑA </a:t>
              </a:r>
              <a:endParaRPr lang="es-ES" sz="1600">
                <a:latin typeface="Arial Narrow" panose="020B0606020202030204" pitchFamily="34" charset="0"/>
              </a:endParaRPr>
            </a:p>
          </p:txBody>
        </p:sp>
        <p:sp>
          <p:nvSpPr>
            <p:cNvPr id="13" name="CuadroTexto 1">
              <a:extLst>
                <a:ext uri="{FF2B5EF4-FFF2-40B4-BE49-F238E27FC236}">
                  <a16:creationId xmlns:a16="http://schemas.microsoft.com/office/drawing/2014/main" id="{DAA9619F-5EF7-4269-90EF-FC2119738919}"/>
                </a:ext>
              </a:extLst>
            </p:cNvPr>
            <p:cNvSpPr txBox="1"/>
            <p:nvPr/>
          </p:nvSpPr>
          <p:spPr>
            <a:xfrm rot="1653516">
              <a:off x="6257691" y="3858760"/>
              <a:ext cx="2349816" cy="354243"/>
            </a:xfrm>
            <a:prstGeom prst="rect">
              <a:avLst/>
            </a:prstGeom>
            <a:grpFill/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" sz="1600">
                  <a:latin typeface="Arial Narrow" panose="020B0606020202030204" pitchFamily="34" charset="0"/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2. PERDER INFORMACIÓN</a:t>
              </a:r>
              <a:endParaRPr lang="es-ES" sz="1600">
                <a:latin typeface="Arial Narrow" panose="020B0606020202030204" pitchFamily="34" charset="0"/>
              </a:endParaRPr>
            </a:p>
          </p:txBody>
        </p:sp>
      </p:grpSp>
      <p:sp>
        <p:nvSpPr>
          <p:cNvPr id="16" name="Triángulo isósceles 15">
            <a:extLst>
              <a:ext uri="{FF2B5EF4-FFF2-40B4-BE49-F238E27FC236}">
                <a16:creationId xmlns:a16="http://schemas.microsoft.com/office/drawing/2014/main" id="{8D451B94-66A6-402B-8A99-694444A35BB0}"/>
              </a:ext>
            </a:extLst>
          </p:cNvPr>
          <p:cNvSpPr/>
          <p:nvPr/>
        </p:nvSpPr>
        <p:spPr>
          <a:xfrm rot="16200000">
            <a:off x="8868820" y="3137112"/>
            <a:ext cx="708113" cy="573627"/>
          </a:xfrm>
          <a:prstGeom prst="triangle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2491529" y="369116"/>
            <a:ext cx="6954474" cy="5704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>
                <a:solidFill>
                  <a:schemeClr val="accent4"/>
                </a:solidFill>
                <a:latin typeface="Abadi" panose="020B0604020104020204" pitchFamily="34" charset="0"/>
              </a:rPr>
              <a:t>RULETA DE LO INESPERADO</a:t>
            </a:r>
          </a:p>
        </p:txBody>
      </p:sp>
      <p:grpSp>
        <p:nvGrpSpPr>
          <p:cNvPr id="22" name="Grupo 21"/>
          <p:cNvGrpSpPr/>
          <p:nvPr/>
        </p:nvGrpSpPr>
        <p:grpSpPr>
          <a:xfrm>
            <a:off x="973023" y="4657030"/>
            <a:ext cx="1618795" cy="1301015"/>
            <a:chOff x="2548091" y="4231684"/>
            <a:chExt cx="1618795" cy="1301015"/>
          </a:xfrm>
        </p:grpSpPr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C74CC140-F961-4EAB-B802-D01C472026AA}"/>
                </a:ext>
              </a:extLst>
            </p:cNvPr>
            <p:cNvSpPr/>
            <p:nvPr/>
          </p:nvSpPr>
          <p:spPr>
            <a:xfrm>
              <a:off x="2548091" y="4231684"/>
              <a:ext cx="1618795" cy="1301015"/>
            </a:xfrm>
            <a:prstGeom prst="ellipse">
              <a:avLst/>
            </a:prstGeom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Triángulo isósceles 4"/>
            <p:cNvSpPr/>
            <p:nvPr/>
          </p:nvSpPr>
          <p:spPr>
            <a:xfrm rot="4721209">
              <a:off x="3036504" y="4816752"/>
              <a:ext cx="299935" cy="263506"/>
            </a:xfrm>
            <a:prstGeom prst="triangl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21" name="Grupo 20"/>
            <p:cNvGrpSpPr/>
            <p:nvPr/>
          </p:nvGrpSpPr>
          <p:grpSpPr>
            <a:xfrm rot="20646622">
              <a:off x="3342030" y="4676339"/>
              <a:ext cx="283554" cy="358004"/>
              <a:chOff x="1157468" y="4247909"/>
              <a:chExt cx="244998" cy="337595"/>
            </a:xfrm>
          </p:grpSpPr>
          <p:sp>
            <p:nvSpPr>
              <p:cNvPr id="19" name="Rectángulo 18"/>
              <p:cNvSpPr/>
              <p:nvPr/>
            </p:nvSpPr>
            <p:spPr>
              <a:xfrm>
                <a:off x="1157468" y="4247909"/>
                <a:ext cx="92598" cy="324091"/>
              </a:xfrm>
              <a:prstGeom prst="rect">
                <a:avLst/>
              </a:prstGeom>
              <a:solidFill>
                <a:srgbClr val="878787"/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" name="Rectángulo 19"/>
              <p:cNvSpPr/>
              <p:nvPr/>
            </p:nvSpPr>
            <p:spPr>
              <a:xfrm>
                <a:off x="1309868" y="4261413"/>
                <a:ext cx="92598" cy="324091"/>
              </a:xfrm>
              <a:prstGeom prst="rect">
                <a:avLst/>
              </a:prstGeom>
              <a:solidFill>
                <a:srgbClr val="878787"/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pic>
        <p:nvPicPr>
          <p:cNvPr id="27" name="ruleta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96335" y="2953032"/>
            <a:ext cx="487363" cy="487363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677F5F35-B7A2-BA41-BE4C-90021291A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99" y="1775628"/>
            <a:ext cx="1659820" cy="291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2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2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35EADDF-D036-4B20-A784-127048F933CA}"/>
              </a:ext>
            </a:extLst>
          </p:cNvPr>
          <p:cNvSpPr txBox="1"/>
          <p:nvPr/>
        </p:nvSpPr>
        <p:spPr>
          <a:xfrm>
            <a:off x="3197801" y="423722"/>
            <a:ext cx="33528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s-ES" b="1">
              <a:cs typeface="Calibri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293A4F78-B5A9-4742-93DE-A59C9E4F7E40}"/>
              </a:ext>
            </a:extLst>
          </p:cNvPr>
          <p:cNvGrpSpPr/>
          <p:nvPr/>
        </p:nvGrpSpPr>
        <p:grpSpPr>
          <a:xfrm>
            <a:off x="0" y="2440203"/>
            <a:ext cx="10512095" cy="3989818"/>
            <a:chOff x="21020" y="2397540"/>
            <a:chExt cx="10512095" cy="3989818"/>
          </a:xfrm>
        </p:grpSpPr>
        <p:pic>
          <p:nvPicPr>
            <p:cNvPr id="14" name="Imagen 14" descr="Texto&#10;&#10;Descripción generada automáticamente">
              <a:extLst>
                <a:ext uri="{FF2B5EF4-FFF2-40B4-BE49-F238E27FC236}">
                  <a16:creationId xmlns:a16="http://schemas.microsoft.com/office/drawing/2014/main" id="{D5E34EA1-89A2-49F8-8FFC-1B1763184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20" y="2397540"/>
              <a:ext cx="10512095" cy="3989818"/>
            </a:xfrm>
            <a:prstGeom prst="rect">
              <a:avLst/>
            </a:prstGeom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E1BC08B2-D66C-4C46-B717-2D6869A4ED34}"/>
                </a:ext>
              </a:extLst>
            </p:cNvPr>
            <p:cNvSpPr txBox="1"/>
            <p:nvPr/>
          </p:nvSpPr>
          <p:spPr>
            <a:xfrm>
              <a:off x="868680" y="3286371"/>
              <a:ext cx="2697802" cy="258532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Comprobar la pérdida:</a:t>
              </a:r>
              <a:endParaRPr lang="es-ES">
                <a:solidFill>
                  <a:schemeClr val="bg1"/>
                </a:solidFill>
              </a:endParaRP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dónde lo he perdido,  repaso el lugar.</a:t>
              </a: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¿Por qué he perdido el teléfono?</a:t>
              </a:r>
              <a:endParaRPr lang="es-ES">
                <a:solidFill>
                  <a:schemeClr val="bg1"/>
                </a:solidFill>
              </a:endParaRP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Qué información tenía en el móvil.</a:t>
              </a: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¿Me lo han robado o lo perdido yo?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682FA048-00D6-48C4-9DC8-58D434E99597}"/>
                </a:ext>
              </a:extLst>
            </p:cNvPr>
            <p:cNvSpPr txBox="1"/>
            <p:nvPr/>
          </p:nvSpPr>
          <p:spPr>
            <a:xfrm>
              <a:off x="4452445" y="3267294"/>
              <a:ext cx="2322442" cy="258532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Llamo a mi móvil desde otro teléfono.</a:t>
              </a: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Llamo a la compañía de teléfono para darlo de baja.</a:t>
              </a:r>
              <a:endParaRPr lang="es-ES">
                <a:solidFill>
                  <a:schemeClr val="bg1"/>
                </a:solidFill>
              </a:endParaRP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Denuncio la pérdida.</a:t>
              </a: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Acudo a objetos perdidos en la policía local.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CE723F7E-7C33-478B-88F4-9B18932E6F42}"/>
                </a:ext>
              </a:extLst>
            </p:cNvPr>
            <p:cNvSpPr txBox="1"/>
            <p:nvPr/>
          </p:nvSpPr>
          <p:spPr>
            <a:xfrm>
              <a:off x="7941746" y="3267294"/>
              <a:ext cx="2475299" cy="175432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Guardar mi información en la nube.</a:t>
              </a:r>
              <a:endParaRPr lang="es-ES">
                <a:solidFill>
                  <a:schemeClr val="bg1"/>
                </a:solidFill>
                <a:cs typeface="Calibri"/>
              </a:endParaRP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Utilizar una aplicación de búsqueda (GPS)</a:t>
              </a: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Llevar el móvil colgado/cremallera.</a:t>
              </a:r>
            </a:p>
          </p:txBody>
        </p:sp>
      </p:grpSp>
      <p:pic>
        <p:nvPicPr>
          <p:cNvPr id="23" name="Imagen 3">
            <a:extLst>
              <a:ext uri="{FF2B5EF4-FFF2-40B4-BE49-F238E27FC236}">
                <a16:creationId xmlns:a16="http://schemas.microsoft.com/office/drawing/2014/main" id="{2688B207-74A8-444A-8A8D-228336A33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878572" y="716745"/>
            <a:ext cx="2948617" cy="1964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A1B1F9A9-2F0A-4237-B1F3-0A83A61F36D4}"/>
              </a:ext>
            </a:extLst>
          </p:cNvPr>
          <p:cNvSpPr txBox="1"/>
          <p:nvPr/>
        </p:nvSpPr>
        <p:spPr>
          <a:xfrm>
            <a:off x="8940800" y="2681288"/>
            <a:ext cx="2824163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0B75AC54-EA60-44EA-9B1B-3816457C9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6025" y="3174546"/>
            <a:ext cx="1617784" cy="244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D6430AE2-E8AE-4019-BD0D-2B01B8E610A9}"/>
              </a:ext>
            </a:extLst>
          </p:cNvPr>
          <p:cNvSpPr/>
          <p:nvPr/>
        </p:nvSpPr>
        <p:spPr>
          <a:xfrm>
            <a:off x="1927120" y="1198822"/>
            <a:ext cx="7188591" cy="83561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>
                <a:latin typeface="Abadi" panose="020B0604020104020204" pitchFamily="34" charset="0"/>
              </a:rPr>
              <a:t>CASO 1:</a:t>
            </a:r>
          </a:p>
          <a:p>
            <a:pPr algn="ctr"/>
            <a:r>
              <a:rPr lang="es-ES" sz="2200">
                <a:latin typeface="Abadi" panose="020B0604020104020204" pitchFamily="34" charset="0"/>
              </a:rPr>
              <a:t>PIERDO MI MÓVIL EN EL PARQUE</a:t>
            </a:r>
          </a:p>
        </p:txBody>
      </p:sp>
      <p:pic>
        <p:nvPicPr>
          <p:cNvPr id="9" name="Gráfico 8" descr="Casa con relleno sólido">
            <a:hlinkClick r:id="rId6" action="ppaction://hlinksldjump"/>
            <a:extLst>
              <a:ext uri="{FF2B5EF4-FFF2-40B4-BE49-F238E27FC236}">
                <a16:creationId xmlns:a16="http://schemas.microsoft.com/office/drawing/2014/main" id="{8FEAAC69-5E5F-40DA-87FE-87A12442D0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6254198"/>
            <a:ext cx="603802" cy="60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78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B066C883-1C9C-4B8C-9BAA-A5C942131B74}"/>
              </a:ext>
            </a:extLst>
          </p:cNvPr>
          <p:cNvSpPr/>
          <p:nvPr/>
        </p:nvSpPr>
        <p:spPr>
          <a:xfrm>
            <a:off x="0" y="0"/>
            <a:ext cx="12192000" cy="888274"/>
          </a:xfrm>
          <a:prstGeom prst="rect">
            <a:avLst/>
          </a:prstGeom>
          <a:solidFill>
            <a:srgbClr val="2F85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82EAE5BD-BBAD-44B8-9810-46ED7D5C04BC}"/>
              </a:ext>
            </a:extLst>
          </p:cNvPr>
          <p:cNvSpPr/>
          <p:nvPr/>
        </p:nvSpPr>
        <p:spPr>
          <a:xfrm>
            <a:off x="134541" y="4076833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04A2F781-2C34-4CDD-9306-8873191EDD4C}"/>
              </a:ext>
            </a:extLst>
          </p:cNvPr>
          <p:cNvSpPr/>
          <p:nvPr/>
        </p:nvSpPr>
        <p:spPr>
          <a:xfrm>
            <a:off x="7945995" y="1410866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89B6D587-3708-4587-A96F-48C5D7B13DC2}"/>
              </a:ext>
            </a:extLst>
          </p:cNvPr>
          <p:cNvSpPr/>
          <p:nvPr/>
        </p:nvSpPr>
        <p:spPr>
          <a:xfrm>
            <a:off x="3939676" y="1393405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17309222-9773-4367-B8FA-EC8EA532EADF}"/>
              </a:ext>
            </a:extLst>
          </p:cNvPr>
          <p:cNvSpPr/>
          <p:nvPr/>
        </p:nvSpPr>
        <p:spPr>
          <a:xfrm>
            <a:off x="180975" y="1746882"/>
            <a:ext cx="3647112" cy="2156070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C358C408-0CC4-4D82-BE87-C5E51111E2F3}"/>
              </a:ext>
            </a:extLst>
          </p:cNvPr>
          <p:cNvSpPr/>
          <p:nvPr/>
        </p:nvSpPr>
        <p:spPr>
          <a:xfrm>
            <a:off x="110884" y="1386210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813B3D65-1724-4B2D-A71C-6BE79ACECB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858" y="1473237"/>
            <a:ext cx="415859" cy="273645"/>
          </a:xfrm>
          <a:prstGeom prst="rect">
            <a:avLst/>
          </a:prstGeom>
        </p:spPr>
      </p:pic>
      <p:sp>
        <p:nvSpPr>
          <p:cNvPr id="41" name="Elipse 40">
            <a:extLst>
              <a:ext uri="{FF2B5EF4-FFF2-40B4-BE49-F238E27FC236}">
                <a16:creationId xmlns:a16="http://schemas.microsoft.com/office/drawing/2014/main" id="{10014C42-6F4A-4405-A5C4-8CF370DD68B7}"/>
              </a:ext>
            </a:extLst>
          </p:cNvPr>
          <p:cNvSpPr/>
          <p:nvPr/>
        </p:nvSpPr>
        <p:spPr>
          <a:xfrm>
            <a:off x="3933013" y="4172882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B2B7B4AE-5817-41DE-AA4C-056B53CABAB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 flipV="1">
            <a:off x="219311" y="4110160"/>
            <a:ext cx="321790" cy="449910"/>
          </a:xfrm>
          <a:prstGeom prst="rect">
            <a:avLst/>
          </a:prstGeom>
        </p:spPr>
      </p:pic>
      <p:sp>
        <p:nvSpPr>
          <p:cNvPr id="59" name="Rectángulo: esquinas redondeadas 58">
            <a:extLst>
              <a:ext uri="{FF2B5EF4-FFF2-40B4-BE49-F238E27FC236}">
                <a16:creationId xmlns:a16="http://schemas.microsoft.com/office/drawing/2014/main" id="{40C4E841-CB16-43EE-B5B4-98793C6797C1}"/>
              </a:ext>
            </a:extLst>
          </p:cNvPr>
          <p:cNvSpPr/>
          <p:nvPr/>
        </p:nvSpPr>
        <p:spPr>
          <a:xfrm>
            <a:off x="4174607" y="1767837"/>
            <a:ext cx="3702136" cy="2135115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B7F6741A-79ED-4519-80A9-8A805F3AE821}"/>
              </a:ext>
            </a:extLst>
          </p:cNvPr>
          <p:cNvSpPr txBox="1"/>
          <p:nvPr/>
        </p:nvSpPr>
        <p:spPr>
          <a:xfrm>
            <a:off x="4372478" y="1773126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</a:t>
            </a:r>
            <a:r>
              <a:rPr lang="es-ES">
                <a:solidFill>
                  <a:srgbClr val="328C83"/>
                </a:solidFill>
              </a:rPr>
              <a:t>Por qué ha pasado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71" name="Rectángulo: esquinas redondeadas 70">
            <a:extLst>
              <a:ext uri="{FF2B5EF4-FFF2-40B4-BE49-F238E27FC236}">
                <a16:creationId xmlns:a16="http://schemas.microsoft.com/office/drawing/2014/main" id="{813E88CE-6190-4450-A088-2E5E24EC4EB7}"/>
              </a:ext>
            </a:extLst>
          </p:cNvPr>
          <p:cNvSpPr/>
          <p:nvPr/>
        </p:nvSpPr>
        <p:spPr>
          <a:xfrm>
            <a:off x="193808" y="4462250"/>
            <a:ext cx="3702136" cy="2084267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72" name="Rectángulo: esquinas redondeadas 71">
            <a:extLst>
              <a:ext uri="{FF2B5EF4-FFF2-40B4-BE49-F238E27FC236}">
                <a16:creationId xmlns:a16="http://schemas.microsoft.com/office/drawing/2014/main" id="{3EB11234-B962-4F54-B36C-38E960B583C9}"/>
              </a:ext>
            </a:extLst>
          </p:cNvPr>
          <p:cNvSpPr/>
          <p:nvPr/>
        </p:nvSpPr>
        <p:spPr>
          <a:xfrm>
            <a:off x="8189356" y="1746882"/>
            <a:ext cx="3702136" cy="2135114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A66032AC-020C-4349-9C3A-D218096777FC}"/>
              </a:ext>
            </a:extLst>
          </p:cNvPr>
          <p:cNvSpPr txBox="1"/>
          <p:nvPr/>
        </p:nvSpPr>
        <p:spPr>
          <a:xfrm>
            <a:off x="8384098" y="1762967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¿Qué opciones tengo?</a:t>
            </a: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25FCE782-0B52-42A3-9C20-91145BED6297}"/>
              </a:ext>
            </a:extLst>
          </p:cNvPr>
          <p:cNvSpPr txBox="1"/>
          <p:nvPr/>
        </p:nvSpPr>
        <p:spPr>
          <a:xfrm>
            <a:off x="324537" y="1762967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</a:t>
            </a:r>
            <a:r>
              <a:rPr lang="es-ES">
                <a:solidFill>
                  <a:srgbClr val="328C83"/>
                </a:solidFill>
              </a:rPr>
              <a:t>Qué ha pasado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DB8AEA5B-D6A8-4D26-B339-D66429C480EC}"/>
              </a:ext>
            </a:extLst>
          </p:cNvPr>
          <p:cNvSpPr txBox="1"/>
          <p:nvPr/>
        </p:nvSpPr>
        <p:spPr>
          <a:xfrm>
            <a:off x="364882" y="4513808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¿Q</a:t>
            </a:r>
            <a:r>
              <a:rPr lang="es-ES">
                <a:solidFill>
                  <a:srgbClr val="328C83"/>
                </a:solidFill>
              </a:rPr>
              <a:t>uién me puede ayudar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87" name="Rectángulo: esquinas redondeadas 86">
            <a:extLst>
              <a:ext uri="{FF2B5EF4-FFF2-40B4-BE49-F238E27FC236}">
                <a16:creationId xmlns:a16="http://schemas.microsoft.com/office/drawing/2014/main" id="{E3A7B65D-9C4A-4CF0-AF3B-BA3E00612F98}"/>
              </a:ext>
            </a:extLst>
          </p:cNvPr>
          <p:cNvSpPr/>
          <p:nvPr/>
        </p:nvSpPr>
        <p:spPr>
          <a:xfrm>
            <a:off x="4191582" y="4496137"/>
            <a:ext cx="3702136" cy="2135114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89" name="Elipse 88">
            <a:extLst>
              <a:ext uri="{FF2B5EF4-FFF2-40B4-BE49-F238E27FC236}">
                <a16:creationId xmlns:a16="http://schemas.microsoft.com/office/drawing/2014/main" id="{62358BC8-01BF-48D3-9770-3E700E025D4B}"/>
              </a:ext>
            </a:extLst>
          </p:cNvPr>
          <p:cNvSpPr/>
          <p:nvPr/>
        </p:nvSpPr>
        <p:spPr>
          <a:xfrm>
            <a:off x="7957354" y="4178091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8" name="Imagen 87">
            <a:extLst>
              <a:ext uri="{FF2B5EF4-FFF2-40B4-BE49-F238E27FC236}">
                <a16:creationId xmlns:a16="http://schemas.microsoft.com/office/drawing/2014/main" id="{C05C99B9-CB37-42F5-A23C-4BE4692CFEA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1951" y="4210035"/>
            <a:ext cx="385400" cy="404670"/>
          </a:xfrm>
          <a:prstGeom prst="rect">
            <a:avLst/>
          </a:prstGeom>
        </p:spPr>
      </p:pic>
      <p:sp>
        <p:nvSpPr>
          <p:cNvPr id="90" name="Rectángulo: esquinas redondeadas 89">
            <a:extLst>
              <a:ext uri="{FF2B5EF4-FFF2-40B4-BE49-F238E27FC236}">
                <a16:creationId xmlns:a16="http://schemas.microsoft.com/office/drawing/2014/main" id="{38C2AA7D-16DF-42CC-8641-DA9C534CD2D3}"/>
              </a:ext>
            </a:extLst>
          </p:cNvPr>
          <p:cNvSpPr/>
          <p:nvPr/>
        </p:nvSpPr>
        <p:spPr>
          <a:xfrm>
            <a:off x="8189356" y="4522472"/>
            <a:ext cx="3702136" cy="2108779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FEEBAE02-2BBB-4E4F-B0F9-E91828243678}"/>
              </a:ext>
            </a:extLst>
          </p:cNvPr>
          <p:cNvSpPr txBox="1"/>
          <p:nvPr/>
        </p:nvSpPr>
        <p:spPr>
          <a:xfrm>
            <a:off x="4342185" y="4607190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¿Cómo podría haberlo evitado?</a:t>
            </a:r>
          </a:p>
        </p:txBody>
      </p:sp>
      <p:sp>
        <p:nvSpPr>
          <p:cNvPr id="86" name="CuadroTexto 85">
            <a:extLst>
              <a:ext uri="{FF2B5EF4-FFF2-40B4-BE49-F238E27FC236}">
                <a16:creationId xmlns:a16="http://schemas.microsoft.com/office/drawing/2014/main" id="{C955B9A6-D304-4200-972B-6F0357E887FD}"/>
              </a:ext>
            </a:extLst>
          </p:cNvPr>
          <p:cNvSpPr txBox="1"/>
          <p:nvPr/>
        </p:nvSpPr>
        <p:spPr>
          <a:xfrm>
            <a:off x="8321460" y="4698610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¿Cómo me protejo para el futuro?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48474F-0AFE-4BEC-B419-985AC8265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047" y="2279454"/>
            <a:ext cx="447729" cy="104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68BB87A-FD72-4D4C-9D60-3CB3687D1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087" y="5067942"/>
            <a:ext cx="739383" cy="112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11ECE48-15F0-4425-B913-6FF2F0968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824" y="2274853"/>
            <a:ext cx="659069" cy="110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DBC4873-D11D-4C30-9FAC-C11485274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24060" y="2269854"/>
            <a:ext cx="660465" cy="10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65FC21A-0C66-4E12-9510-096455F57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67824" y="5067942"/>
            <a:ext cx="748613" cy="100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3E2CD31-0041-4915-BC85-0F0CBC80B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542" y="5067942"/>
            <a:ext cx="580814" cy="105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ángulo 92">
            <a:extLst>
              <a:ext uri="{FF2B5EF4-FFF2-40B4-BE49-F238E27FC236}">
                <a16:creationId xmlns:a16="http://schemas.microsoft.com/office/drawing/2014/main" id="{1B1C1750-993A-47AD-ACD2-078032ECCA1F}"/>
              </a:ext>
            </a:extLst>
          </p:cNvPr>
          <p:cNvSpPr/>
          <p:nvPr/>
        </p:nvSpPr>
        <p:spPr>
          <a:xfrm>
            <a:off x="0" y="788044"/>
            <a:ext cx="12192000" cy="524733"/>
          </a:xfrm>
          <a:prstGeom prst="rect">
            <a:avLst/>
          </a:prstGeom>
          <a:solidFill>
            <a:srgbClr val="2F85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469140CE-A4EB-43F7-9C18-EFD448D18E9D}"/>
              </a:ext>
            </a:extLst>
          </p:cNvPr>
          <p:cNvSpPr txBox="1"/>
          <p:nvPr/>
        </p:nvSpPr>
        <p:spPr>
          <a:xfrm>
            <a:off x="3309077" y="-10180"/>
            <a:ext cx="669237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PLAN DE SEGURIDAD Y CONFIANZA DIGITAL</a:t>
            </a:r>
            <a:endParaRPr lang="es-ES" sz="22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9C93D9D-C82F-48E0-B765-2B945FB24C9B}"/>
              </a:ext>
            </a:extLst>
          </p:cNvPr>
          <p:cNvSpPr txBox="1"/>
          <p:nvPr/>
        </p:nvSpPr>
        <p:spPr>
          <a:xfrm>
            <a:off x="3309078" y="1001701"/>
            <a:ext cx="669237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1400">
                <a:solidFill>
                  <a:schemeClr val="bg1"/>
                </a:solidFill>
              </a:rPr>
              <a:t>¿Se lo qué tengo que hacer?</a:t>
            </a: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90A22C31-97AA-4CBB-BC4E-A5D9B25687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4"/>
          <a:stretch/>
        </p:blipFill>
        <p:spPr bwMode="auto">
          <a:xfrm>
            <a:off x="69523" y="96014"/>
            <a:ext cx="3239554" cy="110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587621D-768A-438F-A234-A7D793C2FFC4}"/>
              </a:ext>
            </a:extLst>
          </p:cNvPr>
          <p:cNvSpPr txBox="1"/>
          <p:nvPr/>
        </p:nvSpPr>
        <p:spPr>
          <a:xfrm>
            <a:off x="3309077" y="336274"/>
            <a:ext cx="6692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>
                <a:solidFill>
                  <a:schemeClr val="bg1"/>
                </a:solidFill>
                <a:latin typeface="Amasis MT Pro Black" panose="020B0604020202020204" pitchFamily="18" charset="0"/>
              </a:rPr>
              <a:t>Decisiones sobre:</a:t>
            </a:r>
          </a:p>
        </p:txBody>
      </p:sp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5740FDF-3DD7-402A-A74B-93F9B651445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6" b="21300"/>
          <a:stretch/>
        </p:blipFill>
        <p:spPr>
          <a:xfrm>
            <a:off x="10001454" y="110533"/>
            <a:ext cx="2121023" cy="1099193"/>
          </a:xfrm>
          <a:prstGeom prst="rect">
            <a:avLst/>
          </a:prstGeom>
        </p:spPr>
      </p:pic>
      <p:sp>
        <p:nvSpPr>
          <p:cNvPr id="94" name="Rectángulo: esquinas redondeadas 93">
            <a:extLst>
              <a:ext uri="{FF2B5EF4-FFF2-40B4-BE49-F238E27FC236}">
                <a16:creationId xmlns:a16="http://schemas.microsoft.com/office/drawing/2014/main" id="{A78576F8-D2ED-4328-ABF3-393E973F58CB}"/>
              </a:ext>
            </a:extLst>
          </p:cNvPr>
          <p:cNvSpPr/>
          <p:nvPr/>
        </p:nvSpPr>
        <p:spPr>
          <a:xfrm>
            <a:off x="4342185" y="714632"/>
            <a:ext cx="4606505" cy="265875"/>
          </a:xfrm>
          <a:prstGeom prst="roundRect">
            <a:avLst>
              <a:gd name="adj" fmla="val 46079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AD408584-506E-4199-A353-07197DECFE3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66407" y="4226377"/>
            <a:ext cx="295697" cy="388102"/>
          </a:xfrm>
          <a:prstGeom prst="rect">
            <a:avLst/>
          </a:prstGeom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id="{ECCE93AA-5A60-420B-A47F-37AF014013C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7138" y="1460754"/>
            <a:ext cx="362403" cy="346379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34A790B-7AAB-4412-B96A-E0C0865FC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442" y="1455874"/>
            <a:ext cx="359625" cy="37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Gráfico 39" descr="Casa con relleno sólido">
            <a:hlinkClick r:id="rId16" action="ppaction://hlinksldjump"/>
            <a:extLst>
              <a:ext uri="{FF2B5EF4-FFF2-40B4-BE49-F238E27FC236}">
                <a16:creationId xmlns:a16="http://schemas.microsoft.com/office/drawing/2014/main" id="{108036B0-D8AB-49FC-ABC5-455E29D7D6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0" y="6254198"/>
            <a:ext cx="603802" cy="60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00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B066C883-1C9C-4B8C-9BAA-A5C942131B74}"/>
              </a:ext>
            </a:extLst>
          </p:cNvPr>
          <p:cNvSpPr/>
          <p:nvPr/>
        </p:nvSpPr>
        <p:spPr>
          <a:xfrm>
            <a:off x="0" y="0"/>
            <a:ext cx="12192000" cy="888274"/>
          </a:xfrm>
          <a:prstGeom prst="rect">
            <a:avLst/>
          </a:prstGeom>
          <a:solidFill>
            <a:srgbClr val="2F85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82EAE5BD-BBAD-44B8-9810-46ED7D5C04BC}"/>
              </a:ext>
            </a:extLst>
          </p:cNvPr>
          <p:cNvSpPr/>
          <p:nvPr/>
        </p:nvSpPr>
        <p:spPr>
          <a:xfrm>
            <a:off x="134541" y="4076833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04A2F781-2C34-4CDD-9306-8873191EDD4C}"/>
              </a:ext>
            </a:extLst>
          </p:cNvPr>
          <p:cNvSpPr/>
          <p:nvPr/>
        </p:nvSpPr>
        <p:spPr>
          <a:xfrm>
            <a:off x="7945995" y="1410866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89B6D587-3708-4587-A96F-48C5D7B13DC2}"/>
              </a:ext>
            </a:extLst>
          </p:cNvPr>
          <p:cNvSpPr/>
          <p:nvPr/>
        </p:nvSpPr>
        <p:spPr>
          <a:xfrm>
            <a:off x="3939676" y="1393405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17309222-9773-4367-B8FA-EC8EA532EADF}"/>
              </a:ext>
            </a:extLst>
          </p:cNvPr>
          <p:cNvSpPr/>
          <p:nvPr/>
        </p:nvSpPr>
        <p:spPr>
          <a:xfrm>
            <a:off x="180975" y="1746882"/>
            <a:ext cx="3647112" cy="2156070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C358C408-0CC4-4D82-BE87-C5E51111E2F3}"/>
              </a:ext>
            </a:extLst>
          </p:cNvPr>
          <p:cNvSpPr/>
          <p:nvPr/>
        </p:nvSpPr>
        <p:spPr>
          <a:xfrm>
            <a:off x="110884" y="1386210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813B3D65-1724-4B2D-A71C-6BE79ACECB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858" y="1473237"/>
            <a:ext cx="415859" cy="273645"/>
          </a:xfrm>
          <a:prstGeom prst="rect">
            <a:avLst/>
          </a:prstGeom>
        </p:spPr>
      </p:pic>
      <p:sp>
        <p:nvSpPr>
          <p:cNvPr id="41" name="Elipse 40">
            <a:extLst>
              <a:ext uri="{FF2B5EF4-FFF2-40B4-BE49-F238E27FC236}">
                <a16:creationId xmlns:a16="http://schemas.microsoft.com/office/drawing/2014/main" id="{10014C42-6F4A-4405-A5C4-8CF370DD68B7}"/>
              </a:ext>
            </a:extLst>
          </p:cNvPr>
          <p:cNvSpPr/>
          <p:nvPr/>
        </p:nvSpPr>
        <p:spPr>
          <a:xfrm>
            <a:off x="3933013" y="4172882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B2B7B4AE-5817-41DE-AA4C-056B53CABAB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 flipV="1">
            <a:off x="219311" y="4110160"/>
            <a:ext cx="321790" cy="449910"/>
          </a:xfrm>
          <a:prstGeom prst="rect">
            <a:avLst/>
          </a:prstGeom>
        </p:spPr>
      </p:pic>
      <p:sp>
        <p:nvSpPr>
          <p:cNvPr id="59" name="Rectángulo: esquinas redondeadas 58">
            <a:extLst>
              <a:ext uri="{FF2B5EF4-FFF2-40B4-BE49-F238E27FC236}">
                <a16:creationId xmlns:a16="http://schemas.microsoft.com/office/drawing/2014/main" id="{40C4E841-CB16-43EE-B5B4-98793C6797C1}"/>
              </a:ext>
            </a:extLst>
          </p:cNvPr>
          <p:cNvSpPr/>
          <p:nvPr/>
        </p:nvSpPr>
        <p:spPr>
          <a:xfrm>
            <a:off x="4174607" y="1767837"/>
            <a:ext cx="3702136" cy="2135115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B7F6741A-79ED-4519-80A9-8A805F3AE821}"/>
              </a:ext>
            </a:extLst>
          </p:cNvPr>
          <p:cNvSpPr txBox="1"/>
          <p:nvPr/>
        </p:nvSpPr>
        <p:spPr>
          <a:xfrm>
            <a:off x="4372478" y="1773126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</a:t>
            </a:r>
            <a:r>
              <a:rPr lang="es-ES">
                <a:solidFill>
                  <a:srgbClr val="328C83"/>
                </a:solidFill>
              </a:rPr>
              <a:t>Por qué ha pasado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71" name="Rectángulo: esquinas redondeadas 70">
            <a:extLst>
              <a:ext uri="{FF2B5EF4-FFF2-40B4-BE49-F238E27FC236}">
                <a16:creationId xmlns:a16="http://schemas.microsoft.com/office/drawing/2014/main" id="{813E88CE-6190-4450-A088-2E5E24EC4EB7}"/>
              </a:ext>
            </a:extLst>
          </p:cNvPr>
          <p:cNvSpPr/>
          <p:nvPr/>
        </p:nvSpPr>
        <p:spPr>
          <a:xfrm>
            <a:off x="193808" y="4462250"/>
            <a:ext cx="3702136" cy="2084267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72" name="Rectángulo: esquinas redondeadas 71">
            <a:extLst>
              <a:ext uri="{FF2B5EF4-FFF2-40B4-BE49-F238E27FC236}">
                <a16:creationId xmlns:a16="http://schemas.microsoft.com/office/drawing/2014/main" id="{3EB11234-B962-4F54-B36C-38E960B583C9}"/>
              </a:ext>
            </a:extLst>
          </p:cNvPr>
          <p:cNvSpPr/>
          <p:nvPr/>
        </p:nvSpPr>
        <p:spPr>
          <a:xfrm>
            <a:off x="8189356" y="1746882"/>
            <a:ext cx="3702136" cy="2135114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A66032AC-020C-4349-9C3A-D218096777FC}"/>
              </a:ext>
            </a:extLst>
          </p:cNvPr>
          <p:cNvSpPr txBox="1"/>
          <p:nvPr/>
        </p:nvSpPr>
        <p:spPr>
          <a:xfrm>
            <a:off x="8384098" y="1762967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¿Qué opciones tengo?</a:t>
            </a: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25FCE782-0B52-42A3-9C20-91145BED6297}"/>
              </a:ext>
            </a:extLst>
          </p:cNvPr>
          <p:cNvSpPr txBox="1"/>
          <p:nvPr/>
        </p:nvSpPr>
        <p:spPr>
          <a:xfrm>
            <a:off x="324537" y="1762967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</a:t>
            </a:r>
            <a:r>
              <a:rPr lang="es-ES">
                <a:solidFill>
                  <a:srgbClr val="328C83"/>
                </a:solidFill>
              </a:rPr>
              <a:t>Qué ha pasado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DB8AEA5B-D6A8-4D26-B339-D66429C480EC}"/>
              </a:ext>
            </a:extLst>
          </p:cNvPr>
          <p:cNvSpPr txBox="1"/>
          <p:nvPr/>
        </p:nvSpPr>
        <p:spPr>
          <a:xfrm>
            <a:off x="364882" y="4513808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¿Q</a:t>
            </a:r>
            <a:r>
              <a:rPr lang="es-ES">
                <a:solidFill>
                  <a:srgbClr val="328C83"/>
                </a:solidFill>
              </a:rPr>
              <a:t>uién me puede ayudar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87" name="Rectángulo: esquinas redondeadas 86">
            <a:extLst>
              <a:ext uri="{FF2B5EF4-FFF2-40B4-BE49-F238E27FC236}">
                <a16:creationId xmlns:a16="http://schemas.microsoft.com/office/drawing/2014/main" id="{E3A7B65D-9C4A-4CF0-AF3B-BA3E00612F98}"/>
              </a:ext>
            </a:extLst>
          </p:cNvPr>
          <p:cNvSpPr/>
          <p:nvPr/>
        </p:nvSpPr>
        <p:spPr>
          <a:xfrm>
            <a:off x="4191582" y="4496137"/>
            <a:ext cx="3702136" cy="2135114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89" name="Elipse 88">
            <a:extLst>
              <a:ext uri="{FF2B5EF4-FFF2-40B4-BE49-F238E27FC236}">
                <a16:creationId xmlns:a16="http://schemas.microsoft.com/office/drawing/2014/main" id="{62358BC8-01BF-48D3-9770-3E700E025D4B}"/>
              </a:ext>
            </a:extLst>
          </p:cNvPr>
          <p:cNvSpPr/>
          <p:nvPr/>
        </p:nvSpPr>
        <p:spPr>
          <a:xfrm>
            <a:off x="7957354" y="4178091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8" name="Imagen 87">
            <a:extLst>
              <a:ext uri="{FF2B5EF4-FFF2-40B4-BE49-F238E27FC236}">
                <a16:creationId xmlns:a16="http://schemas.microsoft.com/office/drawing/2014/main" id="{C05C99B9-CB37-42F5-A23C-4BE4692CFEA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1951" y="4210035"/>
            <a:ext cx="385400" cy="404670"/>
          </a:xfrm>
          <a:prstGeom prst="rect">
            <a:avLst/>
          </a:prstGeom>
        </p:spPr>
      </p:pic>
      <p:sp>
        <p:nvSpPr>
          <p:cNvPr id="90" name="Rectángulo: esquinas redondeadas 89">
            <a:extLst>
              <a:ext uri="{FF2B5EF4-FFF2-40B4-BE49-F238E27FC236}">
                <a16:creationId xmlns:a16="http://schemas.microsoft.com/office/drawing/2014/main" id="{38C2AA7D-16DF-42CC-8641-DA9C534CD2D3}"/>
              </a:ext>
            </a:extLst>
          </p:cNvPr>
          <p:cNvSpPr/>
          <p:nvPr/>
        </p:nvSpPr>
        <p:spPr>
          <a:xfrm>
            <a:off x="8189356" y="4522472"/>
            <a:ext cx="3702136" cy="2108779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FEEBAE02-2BBB-4E4F-B0F9-E91828243678}"/>
              </a:ext>
            </a:extLst>
          </p:cNvPr>
          <p:cNvSpPr txBox="1"/>
          <p:nvPr/>
        </p:nvSpPr>
        <p:spPr>
          <a:xfrm>
            <a:off x="4342185" y="4607190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¿Cómo podría haberlo evitado?</a:t>
            </a:r>
          </a:p>
        </p:txBody>
      </p:sp>
      <p:sp>
        <p:nvSpPr>
          <p:cNvPr id="86" name="CuadroTexto 85">
            <a:extLst>
              <a:ext uri="{FF2B5EF4-FFF2-40B4-BE49-F238E27FC236}">
                <a16:creationId xmlns:a16="http://schemas.microsoft.com/office/drawing/2014/main" id="{C955B9A6-D304-4200-972B-6F0357E887FD}"/>
              </a:ext>
            </a:extLst>
          </p:cNvPr>
          <p:cNvSpPr txBox="1"/>
          <p:nvPr/>
        </p:nvSpPr>
        <p:spPr>
          <a:xfrm>
            <a:off x="8321460" y="4698610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¿Cómo me protejo para el futuro?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48474F-0AFE-4BEC-B419-985AC8265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047" y="2279454"/>
            <a:ext cx="447729" cy="104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68BB87A-FD72-4D4C-9D60-3CB3687D1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087" y="5067942"/>
            <a:ext cx="739383" cy="112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11ECE48-15F0-4425-B913-6FF2F0968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824" y="2274853"/>
            <a:ext cx="659069" cy="110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DBC4873-D11D-4C30-9FAC-C11485274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24060" y="2269854"/>
            <a:ext cx="660465" cy="10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65FC21A-0C66-4E12-9510-096455F57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67824" y="5067942"/>
            <a:ext cx="748613" cy="100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3E2CD31-0041-4915-BC85-0F0CBC80B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542" y="5067942"/>
            <a:ext cx="580814" cy="105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ángulo 92">
            <a:extLst>
              <a:ext uri="{FF2B5EF4-FFF2-40B4-BE49-F238E27FC236}">
                <a16:creationId xmlns:a16="http://schemas.microsoft.com/office/drawing/2014/main" id="{1B1C1750-993A-47AD-ACD2-078032ECCA1F}"/>
              </a:ext>
            </a:extLst>
          </p:cNvPr>
          <p:cNvSpPr/>
          <p:nvPr/>
        </p:nvSpPr>
        <p:spPr>
          <a:xfrm>
            <a:off x="0" y="788044"/>
            <a:ext cx="12192000" cy="524733"/>
          </a:xfrm>
          <a:prstGeom prst="rect">
            <a:avLst/>
          </a:prstGeom>
          <a:solidFill>
            <a:srgbClr val="2F85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469140CE-A4EB-43F7-9C18-EFD448D18E9D}"/>
              </a:ext>
            </a:extLst>
          </p:cNvPr>
          <p:cNvSpPr txBox="1"/>
          <p:nvPr/>
        </p:nvSpPr>
        <p:spPr>
          <a:xfrm>
            <a:off x="3309077" y="-10180"/>
            <a:ext cx="669237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PLAN DE SEGURIDAD Y CONFIANZA DIGITAL</a:t>
            </a:r>
            <a:endParaRPr lang="es-ES" sz="22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9C93D9D-C82F-48E0-B765-2B945FB24C9B}"/>
              </a:ext>
            </a:extLst>
          </p:cNvPr>
          <p:cNvSpPr txBox="1"/>
          <p:nvPr/>
        </p:nvSpPr>
        <p:spPr>
          <a:xfrm>
            <a:off x="3309078" y="1001701"/>
            <a:ext cx="669237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1400">
                <a:solidFill>
                  <a:schemeClr val="bg1"/>
                </a:solidFill>
              </a:rPr>
              <a:t>¿Se lo qué tengo que hacer?</a:t>
            </a: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90A22C31-97AA-4CBB-BC4E-A5D9B25687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4"/>
          <a:stretch/>
        </p:blipFill>
        <p:spPr bwMode="auto">
          <a:xfrm>
            <a:off x="69523" y="96014"/>
            <a:ext cx="3239554" cy="110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587621D-768A-438F-A234-A7D793C2FFC4}"/>
              </a:ext>
            </a:extLst>
          </p:cNvPr>
          <p:cNvSpPr txBox="1"/>
          <p:nvPr/>
        </p:nvSpPr>
        <p:spPr>
          <a:xfrm>
            <a:off x="3309077" y="336274"/>
            <a:ext cx="6692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>
                <a:solidFill>
                  <a:schemeClr val="bg1"/>
                </a:solidFill>
                <a:latin typeface="Amasis MT Pro Black" panose="020B0604020202020204" pitchFamily="18" charset="0"/>
              </a:rPr>
              <a:t>Decisiones sobre:</a:t>
            </a:r>
          </a:p>
        </p:txBody>
      </p:sp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5740FDF-3DD7-402A-A74B-93F9B651445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6" b="21300"/>
          <a:stretch/>
        </p:blipFill>
        <p:spPr>
          <a:xfrm>
            <a:off x="10001454" y="110533"/>
            <a:ext cx="2121023" cy="1099193"/>
          </a:xfrm>
          <a:prstGeom prst="rect">
            <a:avLst/>
          </a:prstGeom>
        </p:spPr>
      </p:pic>
      <p:sp>
        <p:nvSpPr>
          <p:cNvPr id="94" name="Rectángulo: esquinas redondeadas 93">
            <a:extLst>
              <a:ext uri="{FF2B5EF4-FFF2-40B4-BE49-F238E27FC236}">
                <a16:creationId xmlns:a16="http://schemas.microsoft.com/office/drawing/2014/main" id="{A78576F8-D2ED-4328-ABF3-393E973F58CB}"/>
              </a:ext>
            </a:extLst>
          </p:cNvPr>
          <p:cNvSpPr/>
          <p:nvPr/>
        </p:nvSpPr>
        <p:spPr>
          <a:xfrm>
            <a:off x="4342185" y="714632"/>
            <a:ext cx="4606505" cy="265875"/>
          </a:xfrm>
          <a:prstGeom prst="roundRect">
            <a:avLst>
              <a:gd name="adj" fmla="val 46079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r>
              <a:rPr lang="es-ES" sz="1400">
                <a:solidFill>
                  <a:srgbClr val="328C83"/>
                </a:solidFill>
              </a:rPr>
              <a:t>PIERDO MI MÓVIL EN EL PARQUE</a:t>
            </a: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AD408584-506E-4199-A353-07197DECFE3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66407" y="4226377"/>
            <a:ext cx="295697" cy="388102"/>
          </a:xfrm>
          <a:prstGeom prst="rect">
            <a:avLst/>
          </a:prstGeom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id="{ECCE93AA-5A60-420B-A47F-37AF014013C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7138" y="1460754"/>
            <a:ext cx="362403" cy="346379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34A790B-7AAB-4412-B96A-E0C0865FC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442" y="1455874"/>
            <a:ext cx="359625" cy="37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121F86A1-0295-4F77-BC20-5BA87CC91F16}"/>
              </a:ext>
            </a:extLst>
          </p:cNvPr>
          <p:cNvSpPr txBox="1"/>
          <p:nvPr/>
        </p:nvSpPr>
        <p:spPr>
          <a:xfrm>
            <a:off x="424628" y="2111767"/>
            <a:ext cx="2747913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latin typeface="Abadi" panose="020B0604020104020204" pitchFamily="34" charset="0"/>
                <a:cs typeface="Calibri"/>
              </a:rPr>
              <a:t>- He perdido el móvil con información importante (fotos, logros de juegos, conversaciones, contactos…) 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CED9BC45-F1F7-4F22-822F-B0E296626E3E}"/>
              </a:ext>
            </a:extLst>
          </p:cNvPr>
          <p:cNvSpPr txBox="1"/>
          <p:nvPr/>
        </p:nvSpPr>
        <p:spPr>
          <a:xfrm>
            <a:off x="386781" y="4883140"/>
            <a:ext cx="268252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latin typeface="Abadi" panose="020B0604020104020204" pitchFamily="34" charset="0"/>
                <a:cs typeface="Calibri"/>
              </a:rPr>
              <a:t>- Un amigo/amigos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Mis padres.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La policía local.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5DD7DBA0-2289-4F33-A690-F6C8CC4AC6D1}"/>
              </a:ext>
            </a:extLst>
          </p:cNvPr>
          <p:cNvSpPr txBox="1"/>
          <p:nvPr/>
        </p:nvSpPr>
        <p:spPr>
          <a:xfrm>
            <a:off x="4354241" y="2110778"/>
            <a:ext cx="295078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latin typeface="Abadi" panose="020B0604020104020204" pitchFamily="34" charset="0"/>
                <a:cs typeface="Calibri"/>
              </a:rPr>
              <a:t>- Me he despistado jugando.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Me lo han robado.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No tenía bolsillos adecuados.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6C8515AF-A70A-4490-AE62-5CFCE36E90DE}"/>
              </a:ext>
            </a:extLst>
          </p:cNvPr>
          <p:cNvSpPr txBox="1"/>
          <p:nvPr/>
        </p:nvSpPr>
        <p:spPr>
          <a:xfrm>
            <a:off x="8394067" y="2137247"/>
            <a:ext cx="295078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latin typeface="Abadi" panose="020B0604020104020204" pitchFamily="34" charset="0"/>
                <a:cs typeface="Calibri"/>
              </a:rPr>
              <a:t>- Llamar a mi móvil.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Buscarlo por el parque.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Localizarlo por GPS.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87D1D75-E5FE-48B8-A540-1EBF9FB5A58A}"/>
              </a:ext>
            </a:extLst>
          </p:cNvPr>
          <p:cNvSpPr txBox="1"/>
          <p:nvPr/>
        </p:nvSpPr>
        <p:spPr>
          <a:xfrm>
            <a:off x="4454824" y="4969754"/>
            <a:ext cx="295078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latin typeface="Abadi" panose="020B0604020104020204" pitchFamily="34" charset="0"/>
                <a:cs typeface="Calibri"/>
              </a:rPr>
              <a:t>- Llevar el móvil colgando.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Tener bolsillos adecuados.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Utilizándolo cuando sea necesario.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Dejándoselo a tus padres.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DC770E04-54CA-469C-AF94-F052241F62AE}"/>
              </a:ext>
            </a:extLst>
          </p:cNvPr>
          <p:cNvSpPr txBox="1"/>
          <p:nvPr/>
        </p:nvSpPr>
        <p:spPr>
          <a:xfrm>
            <a:off x="8310270" y="5056405"/>
            <a:ext cx="3140831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latin typeface="Abadi" panose="020B0604020104020204" pitchFamily="34" charset="0"/>
                <a:cs typeface="Calibri"/>
              </a:rPr>
              <a:t>- Estando atento a mis pertenencias.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Usando una aplicación de localización.</a:t>
            </a:r>
          </a:p>
        </p:txBody>
      </p:sp>
      <p:pic>
        <p:nvPicPr>
          <p:cNvPr id="48" name="Gráfico 47" descr="Casa con relleno sólido">
            <a:hlinkClick r:id="rId16" action="ppaction://hlinksldjump"/>
            <a:extLst>
              <a:ext uri="{FF2B5EF4-FFF2-40B4-BE49-F238E27FC236}">
                <a16:creationId xmlns:a16="http://schemas.microsoft.com/office/drawing/2014/main" id="{85B36338-1DDE-40E5-A305-99FF6D46405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0" y="6254198"/>
            <a:ext cx="603802" cy="60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21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35EADDF-D036-4B20-A784-127048F933CA}"/>
              </a:ext>
            </a:extLst>
          </p:cNvPr>
          <p:cNvSpPr txBox="1"/>
          <p:nvPr/>
        </p:nvSpPr>
        <p:spPr>
          <a:xfrm>
            <a:off x="3197801" y="423722"/>
            <a:ext cx="33528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s-ES" b="1">
              <a:cs typeface="Calibri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4CA22F7-1180-47C8-AE95-BB37FDB8B94C}"/>
              </a:ext>
            </a:extLst>
          </p:cNvPr>
          <p:cNvSpPr txBox="1"/>
          <p:nvPr/>
        </p:nvSpPr>
        <p:spPr>
          <a:xfrm>
            <a:off x="3082480" y="793054"/>
            <a:ext cx="5195612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4000" b="1">
                <a:solidFill>
                  <a:schemeClr val="bg1"/>
                </a:solidFill>
              </a:rPr>
              <a:t>PIERDO ARCHIVOS DE MI ORDENADOR</a:t>
            </a:r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828C942-361D-4DB4-AD12-846C0AD27F23}"/>
              </a:ext>
            </a:extLst>
          </p:cNvPr>
          <p:cNvSpPr txBox="1"/>
          <p:nvPr/>
        </p:nvSpPr>
        <p:spPr>
          <a:xfrm>
            <a:off x="8785225" y="2598738"/>
            <a:ext cx="3135313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197BAE25-D5E7-3646-B8A1-905BD09B6B80}"/>
              </a:ext>
            </a:extLst>
          </p:cNvPr>
          <p:cNvGrpSpPr/>
          <p:nvPr/>
        </p:nvGrpSpPr>
        <p:grpSpPr>
          <a:xfrm>
            <a:off x="0" y="2460636"/>
            <a:ext cx="10512095" cy="3989818"/>
            <a:chOff x="0" y="2444460"/>
            <a:chExt cx="10512095" cy="3989818"/>
          </a:xfrm>
        </p:grpSpPr>
        <p:pic>
          <p:nvPicPr>
            <p:cNvPr id="14" name="Imagen 14" descr="Texto&#10;&#10;Descripción generada automáticamente">
              <a:extLst>
                <a:ext uri="{FF2B5EF4-FFF2-40B4-BE49-F238E27FC236}">
                  <a16:creationId xmlns:a16="http://schemas.microsoft.com/office/drawing/2014/main" id="{D5E34EA1-89A2-49F8-8FFC-1B1763184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444460"/>
              <a:ext cx="10512095" cy="3989818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187028AE-6F76-4EE5-B2D0-697C53CEEF03}"/>
                </a:ext>
              </a:extLst>
            </p:cNvPr>
            <p:cNvSpPr txBox="1"/>
            <p:nvPr/>
          </p:nvSpPr>
          <p:spPr>
            <a:xfrm>
              <a:off x="890447" y="3412824"/>
              <a:ext cx="2662714" cy="203132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Qué información he perdido.</a:t>
              </a: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¿Lo he perdido o lo he borrado?</a:t>
              </a: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Por qué lo he perdido.</a:t>
              </a: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En qué carpeta he perdido el archivo.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5E8D3A87-A198-485F-AAF7-C1A4D5E1F66E}"/>
                </a:ext>
              </a:extLst>
            </p:cNvPr>
            <p:cNvSpPr txBox="1"/>
            <p:nvPr/>
          </p:nvSpPr>
          <p:spPr>
            <a:xfrm>
              <a:off x="4581068" y="3412824"/>
              <a:ext cx="2198435" cy="258532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Usar el buscador.</a:t>
              </a:r>
              <a:endParaRPr lang="es-ES">
                <a:solidFill>
                  <a:schemeClr val="bg1"/>
                </a:solidFill>
              </a:endParaRP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Comprobar la papelera.</a:t>
              </a: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Si ese archivo estaba compartido con otras personas.</a:t>
              </a: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Usar programas de recuperación de archivos.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DFF0F055-73DE-4CD5-A3FB-E07296A9B853}"/>
                </a:ext>
              </a:extLst>
            </p:cNvPr>
            <p:cNvSpPr txBox="1"/>
            <p:nvPr/>
          </p:nvSpPr>
          <p:spPr>
            <a:xfrm>
              <a:off x="7939524" y="3412824"/>
              <a:ext cx="2352374" cy="258532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Activar el autoguardado en las aplicaciones.</a:t>
              </a: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Guardar la información en diferentes sitios (USB, la nube, etc.)</a:t>
              </a: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Compartir mis trabajos.</a:t>
              </a:r>
            </a:p>
          </p:txBody>
        </p:sp>
      </p:grpSp>
      <p:pic>
        <p:nvPicPr>
          <p:cNvPr id="6" name="Imagen 5" descr="Forma&#10;&#10;Descripción generada automáticamente con confianza baja">
            <a:extLst>
              <a:ext uri="{FF2B5EF4-FFF2-40B4-BE49-F238E27FC236}">
                <a16:creationId xmlns:a16="http://schemas.microsoft.com/office/drawing/2014/main" id="{68F9E072-EA38-4CA4-A7E3-6CC661357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9231" y="2916238"/>
            <a:ext cx="1296559" cy="2650645"/>
          </a:xfrm>
          <a:prstGeom prst="rect">
            <a:avLst/>
          </a:prstGeom>
        </p:spPr>
      </p:pic>
      <p:pic>
        <p:nvPicPr>
          <p:cNvPr id="2050" name="Picture 2" descr="Computadora, Para Quitar, Los Archivos, E-Mail">
            <a:extLst>
              <a:ext uri="{FF2B5EF4-FFF2-40B4-BE49-F238E27FC236}">
                <a16:creationId xmlns:a16="http://schemas.microsoft.com/office/drawing/2014/main" id="{1CF76783-B794-4164-B32A-C3E9182C7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729" y="589515"/>
            <a:ext cx="3658731" cy="205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EB8823EE-DE8A-4BCB-96F3-384850BF3E36}"/>
              </a:ext>
            </a:extLst>
          </p:cNvPr>
          <p:cNvSpPr/>
          <p:nvPr/>
        </p:nvSpPr>
        <p:spPr>
          <a:xfrm>
            <a:off x="1927120" y="1198822"/>
            <a:ext cx="7188591" cy="83561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>
                <a:latin typeface="Abadi" panose="020B0604020104020204" pitchFamily="34" charset="0"/>
              </a:rPr>
              <a:t>CASO 2:</a:t>
            </a:r>
          </a:p>
          <a:p>
            <a:pPr algn="ctr"/>
            <a:r>
              <a:rPr lang="es-ES" sz="2200">
                <a:latin typeface="Abadi" panose="020B0604020104020204" pitchFamily="34" charset="0"/>
              </a:rPr>
              <a:t>PIERDO ARCHIVOS DE MI ORDENADOR</a:t>
            </a:r>
          </a:p>
        </p:txBody>
      </p:sp>
      <p:pic>
        <p:nvPicPr>
          <p:cNvPr id="15" name="Gráfico 14" descr="Casa con relleno sólido">
            <a:hlinkClick r:id="rId5" action="ppaction://hlinksldjump"/>
            <a:extLst>
              <a:ext uri="{FF2B5EF4-FFF2-40B4-BE49-F238E27FC236}">
                <a16:creationId xmlns:a16="http://schemas.microsoft.com/office/drawing/2014/main" id="{B956740E-C6D7-45AD-8C32-B22718DCB4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6254198"/>
            <a:ext cx="603802" cy="60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14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B066C883-1C9C-4B8C-9BAA-A5C942131B74}"/>
              </a:ext>
            </a:extLst>
          </p:cNvPr>
          <p:cNvSpPr/>
          <p:nvPr/>
        </p:nvSpPr>
        <p:spPr>
          <a:xfrm>
            <a:off x="0" y="0"/>
            <a:ext cx="12192000" cy="888274"/>
          </a:xfrm>
          <a:prstGeom prst="rect">
            <a:avLst/>
          </a:prstGeom>
          <a:solidFill>
            <a:srgbClr val="2F85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82EAE5BD-BBAD-44B8-9810-46ED7D5C04BC}"/>
              </a:ext>
            </a:extLst>
          </p:cNvPr>
          <p:cNvSpPr/>
          <p:nvPr/>
        </p:nvSpPr>
        <p:spPr>
          <a:xfrm>
            <a:off x="134541" y="4076833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04A2F781-2C34-4CDD-9306-8873191EDD4C}"/>
              </a:ext>
            </a:extLst>
          </p:cNvPr>
          <p:cNvSpPr/>
          <p:nvPr/>
        </p:nvSpPr>
        <p:spPr>
          <a:xfrm>
            <a:off x="7945995" y="1410866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89B6D587-3708-4587-A96F-48C5D7B13DC2}"/>
              </a:ext>
            </a:extLst>
          </p:cNvPr>
          <p:cNvSpPr/>
          <p:nvPr/>
        </p:nvSpPr>
        <p:spPr>
          <a:xfrm>
            <a:off x="3939676" y="1393405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17309222-9773-4367-B8FA-EC8EA532EADF}"/>
              </a:ext>
            </a:extLst>
          </p:cNvPr>
          <p:cNvSpPr/>
          <p:nvPr/>
        </p:nvSpPr>
        <p:spPr>
          <a:xfrm>
            <a:off x="180975" y="1746882"/>
            <a:ext cx="3647112" cy="2156070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C358C408-0CC4-4D82-BE87-C5E51111E2F3}"/>
              </a:ext>
            </a:extLst>
          </p:cNvPr>
          <p:cNvSpPr/>
          <p:nvPr/>
        </p:nvSpPr>
        <p:spPr>
          <a:xfrm>
            <a:off x="110884" y="1386210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813B3D65-1724-4B2D-A71C-6BE79ACECB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858" y="1473237"/>
            <a:ext cx="415859" cy="273645"/>
          </a:xfrm>
          <a:prstGeom prst="rect">
            <a:avLst/>
          </a:prstGeom>
        </p:spPr>
      </p:pic>
      <p:sp>
        <p:nvSpPr>
          <p:cNvPr id="41" name="Elipse 40">
            <a:extLst>
              <a:ext uri="{FF2B5EF4-FFF2-40B4-BE49-F238E27FC236}">
                <a16:creationId xmlns:a16="http://schemas.microsoft.com/office/drawing/2014/main" id="{10014C42-6F4A-4405-A5C4-8CF370DD68B7}"/>
              </a:ext>
            </a:extLst>
          </p:cNvPr>
          <p:cNvSpPr/>
          <p:nvPr/>
        </p:nvSpPr>
        <p:spPr>
          <a:xfrm>
            <a:off x="3933013" y="4172882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B2B7B4AE-5817-41DE-AA4C-056B53CABAB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 flipV="1">
            <a:off x="219311" y="4110160"/>
            <a:ext cx="321790" cy="449910"/>
          </a:xfrm>
          <a:prstGeom prst="rect">
            <a:avLst/>
          </a:prstGeom>
        </p:spPr>
      </p:pic>
      <p:sp>
        <p:nvSpPr>
          <p:cNvPr id="59" name="Rectángulo: esquinas redondeadas 58">
            <a:extLst>
              <a:ext uri="{FF2B5EF4-FFF2-40B4-BE49-F238E27FC236}">
                <a16:creationId xmlns:a16="http://schemas.microsoft.com/office/drawing/2014/main" id="{40C4E841-CB16-43EE-B5B4-98793C6797C1}"/>
              </a:ext>
            </a:extLst>
          </p:cNvPr>
          <p:cNvSpPr/>
          <p:nvPr/>
        </p:nvSpPr>
        <p:spPr>
          <a:xfrm>
            <a:off x="4174607" y="1767837"/>
            <a:ext cx="3702136" cy="2135115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B7F6741A-79ED-4519-80A9-8A805F3AE821}"/>
              </a:ext>
            </a:extLst>
          </p:cNvPr>
          <p:cNvSpPr txBox="1"/>
          <p:nvPr/>
        </p:nvSpPr>
        <p:spPr>
          <a:xfrm>
            <a:off x="4372478" y="1773126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</a:t>
            </a:r>
            <a:r>
              <a:rPr lang="es-ES">
                <a:solidFill>
                  <a:srgbClr val="328C83"/>
                </a:solidFill>
              </a:rPr>
              <a:t>Por qué ha pasado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71" name="Rectángulo: esquinas redondeadas 70">
            <a:extLst>
              <a:ext uri="{FF2B5EF4-FFF2-40B4-BE49-F238E27FC236}">
                <a16:creationId xmlns:a16="http://schemas.microsoft.com/office/drawing/2014/main" id="{813E88CE-6190-4450-A088-2E5E24EC4EB7}"/>
              </a:ext>
            </a:extLst>
          </p:cNvPr>
          <p:cNvSpPr/>
          <p:nvPr/>
        </p:nvSpPr>
        <p:spPr>
          <a:xfrm>
            <a:off x="193808" y="4462250"/>
            <a:ext cx="3702136" cy="2084267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72" name="Rectángulo: esquinas redondeadas 71">
            <a:extLst>
              <a:ext uri="{FF2B5EF4-FFF2-40B4-BE49-F238E27FC236}">
                <a16:creationId xmlns:a16="http://schemas.microsoft.com/office/drawing/2014/main" id="{3EB11234-B962-4F54-B36C-38E960B583C9}"/>
              </a:ext>
            </a:extLst>
          </p:cNvPr>
          <p:cNvSpPr/>
          <p:nvPr/>
        </p:nvSpPr>
        <p:spPr>
          <a:xfrm>
            <a:off x="8189356" y="1746882"/>
            <a:ext cx="3702136" cy="2135114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A66032AC-020C-4349-9C3A-D218096777FC}"/>
              </a:ext>
            </a:extLst>
          </p:cNvPr>
          <p:cNvSpPr txBox="1"/>
          <p:nvPr/>
        </p:nvSpPr>
        <p:spPr>
          <a:xfrm>
            <a:off x="8384098" y="1762967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¿Qué opciones tengo?</a:t>
            </a: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25FCE782-0B52-42A3-9C20-91145BED6297}"/>
              </a:ext>
            </a:extLst>
          </p:cNvPr>
          <p:cNvSpPr txBox="1"/>
          <p:nvPr/>
        </p:nvSpPr>
        <p:spPr>
          <a:xfrm>
            <a:off x="324537" y="1762967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</a:t>
            </a:r>
            <a:r>
              <a:rPr lang="es-ES">
                <a:solidFill>
                  <a:srgbClr val="328C83"/>
                </a:solidFill>
              </a:rPr>
              <a:t>Qué ha pasado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DB8AEA5B-D6A8-4D26-B339-D66429C480EC}"/>
              </a:ext>
            </a:extLst>
          </p:cNvPr>
          <p:cNvSpPr txBox="1"/>
          <p:nvPr/>
        </p:nvSpPr>
        <p:spPr>
          <a:xfrm>
            <a:off x="364882" y="4513808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¿Q</a:t>
            </a:r>
            <a:r>
              <a:rPr lang="es-ES">
                <a:solidFill>
                  <a:srgbClr val="328C83"/>
                </a:solidFill>
              </a:rPr>
              <a:t>uién me puede ayudar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87" name="Rectángulo: esquinas redondeadas 86">
            <a:extLst>
              <a:ext uri="{FF2B5EF4-FFF2-40B4-BE49-F238E27FC236}">
                <a16:creationId xmlns:a16="http://schemas.microsoft.com/office/drawing/2014/main" id="{E3A7B65D-9C4A-4CF0-AF3B-BA3E00612F98}"/>
              </a:ext>
            </a:extLst>
          </p:cNvPr>
          <p:cNvSpPr/>
          <p:nvPr/>
        </p:nvSpPr>
        <p:spPr>
          <a:xfrm>
            <a:off x="4191582" y="4496137"/>
            <a:ext cx="3702136" cy="2135114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89" name="Elipse 88">
            <a:extLst>
              <a:ext uri="{FF2B5EF4-FFF2-40B4-BE49-F238E27FC236}">
                <a16:creationId xmlns:a16="http://schemas.microsoft.com/office/drawing/2014/main" id="{62358BC8-01BF-48D3-9770-3E700E025D4B}"/>
              </a:ext>
            </a:extLst>
          </p:cNvPr>
          <p:cNvSpPr/>
          <p:nvPr/>
        </p:nvSpPr>
        <p:spPr>
          <a:xfrm>
            <a:off x="7957354" y="4178091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8" name="Imagen 87">
            <a:extLst>
              <a:ext uri="{FF2B5EF4-FFF2-40B4-BE49-F238E27FC236}">
                <a16:creationId xmlns:a16="http://schemas.microsoft.com/office/drawing/2014/main" id="{C05C99B9-CB37-42F5-A23C-4BE4692CFEA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1951" y="4210035"/>
            <a:ext cx="385400" cy="404670"/>
          </a:xfrm>
          <a:prstGeom prst="rect">
            <a:avLst/>
          </a:prstGeom>
        </p:spPr>
      </p:pic>
      <p:sp>
        <p:nvSpPr>
          <p:cNvPr id="90" name="Rectángulo: esquinas redondeadas 89">
            <a:extLst>
              <a:ext uri="{FF2B5EF4-FFF2-40B4-BE49-F238E27FC236}">
                <a16:creationId xmlns:a16="http://schemas.microsoft.com/office/drawing/2014/main" id="{38C2AA7D-16DF-42CC-8641-DA9C534CD2D3}"/>
              </a:ext>
            </a:extLst>
          </p:cNvPr>
          <p:cNvSpPr/>
          <p:nvPr/>
        </p:nvSpPr>
        <p:spPr>
          <a:xfrm>
            <a:off x="8189356" y="4522472"/>
            <a:ext cx="3702136" cy="2108779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FEEBAE02-2BBB-4E4F-B0F9-E91828243678}"/>
              </a:ext>
            </a:extLst>
          </p:cNvPr>
          <p:cNvSpPr txBox="1"/>
          <p:nvPr/>
        </p:nvSpPr>
        <p:spPr>
          <a:xfrm>
            <a:off x="4342185" y="4607190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¿Cómo podría haberlo evitado?</a:t>
            </a:r>
          </a:p>
        </p:txBody>
      </p:sp>
      <p:sp>
        <p:nvSpPr>
          <p:cNvPr id="86" name="CuadroTexto 85">
            <a:extLst>
              <a:ext uri="{FF2B5EF4-FFF2-40B4-BE49-F238E27FC236}">
                <a16:creationId xmlns:a16="http://schemas.microsoft.com/office/drawing/2014/main" id="{C955B9A6-D304-4200-972B-6F0357E887FD}"/>
              </a:ext>
            </a:extLst>
          </p:cNvPr>
          <p:cNvSpPr txBox="1"/>
          <p:nvPr/>
        </p:nvSpPr>
        <p:spPr>
          <a:xfrm>
            <a:off x="8321460" y="4698610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¿Cómo me protejo para el futuro?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48474F-0AFE-4BEC-B419-985AC8265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047" y="2279454"/>
            <a:ext cx="447729" cy="104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68BB87A-FD72-4D4C-9D60-3CB3687D1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087" y="5067942"/>
            <a:ext cx="739383" cy="112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11ECE48-15F0-4425-B913-6FF2F0968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824" y="2274853"/>
            <a:ext cx="659069" cy="110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DBC4873-D11D-4C30-9FAC-C11485274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24060" y="2269854"/>
            <a:ext cx="660465" cy="10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65FC21A-0C66-4E12-9510-096455F57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67824" y="5067942"/>
            <a:ext cx="748613" cy="100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3E2CD31-0041-4915-BC85-0F0CBC80B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542" y="5067942"/>
            <a:ext cx="580814" cy="105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ángulo 92">
            <a:extLst>
              <a:ext uri="{FF2B5EF4-FFF2-40B4-BE49-F238E27FC236}">
                <a16:creationId xmlns:a16="http://schemas.microsoft.com/office/drawing/2014/main" id="{1B1C1750-993A-47AD-ACD2-078032ECCA1F}"/>
              </a:ext>
            </a:extLst>
          </p:cNvPr>
          <p:cNvSpPr/>
          <p:nvPr/>
        </p:nvSpPr>
        <p:spPr>
          <a:xfrm>
            <a:off x="0" y="788044"/>
            <a:ext cx="12192000" cy="524733"/>
          </a:xfrm>
          <a:prstGeom prst="rect">
            <a:avLst/>
          </a:prstGeom>
          <a:solidFill>
            <a:srgbClr val="2F85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469140CE-A4EB-43F7-9C18-EFD448D18E9D}"/>
              </a:ext>
            </a:extLst>
          </p:cNvPr>
          <p:cNvSpPr txBox="1"/>
          <p:nvPr/>
        </p:nvSpPr>
        <p:spPr>
          <a:xfrm>
            <a:off x="3309077" y="-10180"/>
            <a:ext cx="669237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PLAN DE SEGURIDAD Y CONFIANZA DIGITAL</a:t>
            </a:r>
            <a:endParaRPr lang="es-ES" sz="22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9C93D9D-C82F-48E0-B765-2B945FB24C9B}"/>
              </a:ext>
            </a:extLst>
          </p:cNvPr>
          <p:cNvSpPr txBox="1"/>
          <p:nvPr/>
        </p:nvSpPr>
        <p:spPr>
          <a:xfrm>
            <a:off x="3309078" y="1001701"/>
            <a:ext cx="669237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1400">
                <a:solidFill>
                  <a:schemeClr val="bg1"/>
                </a:solidFill>
              </a:rPr>
              <a:t>¿Se lo qué tengo que hacer?</a:t>
            </a: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90A22C31-97AA-4CBB-BC4E-A5D9B25687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4"/>
          <a:stretch/>
        </p:blipFill>
        <p:spPr bwMode="auto">
          <a:xfrm>
            <a:off x="69523" y="96014"/>
            <a:ext cx="3239554" cy="110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587621D-768A-438F-A234-A7D793C2FFC4}"/>
              </a:ext>
            </a:extLst>
          </p:cNvPr>
          <p:cNvSpPr txBox="1"/>
          <p:nvPr/>
        </p:nvSpPr>
        <p:spPr>
          <a:xfrm>
            <a:off x="3309077" y="336274"/>
            <a:ext cx="6692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>
                <a:solidFill>
                  <a:schemeClr val="bg1"/>
                </a:solidFill>
                <a:latin typeface="Amasis MT Pro Black" panose="020B0604020202020204" pitchFamily="18" charset="0"/>
              </a:rPr>
              <a:t>Decisiones sobre:</a:t>
            </a:r>
          </a:p>
        </p:txBody>
      </p:sp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5740FDF-3DD7-402A-A74B-93F9B651445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6" b="21300"/>
          <a:stretch/>
        </p:blipFill>
        <p:spPr>
          <a:xfrm>
            <a:off x="10001454" y="110533"/>
            <a:ext cx="2121023" cy="1099193"/>
          </a:xfrm>
          <a:prstGeom prst="rect">
            <a:avLst/>
          </a:prstGeom>
        </p:spPr>
      </p:pic>
      <p:sp>
        <p:nvSpPr>
          <p:cNvPr id="94" name="Rectángulo: esquinas redondeadas 93">
            <a:extLst>
              <a:ext uri="{FF2B5EF4-FFF2-40B4-BE49-F238E27FC236}">
                <a16:creationId xmlns:a16="http://schemas.microsoft.com/office/drawing/2014/main" id="{A78576F8-D2ED-4328-ABF3-393E973F58CB}"/>
              </a:ext>
            </a:extLst>
          </p:cNvPr>
          <p:cNvSpPr/>
          <p:nvPr/>
        </p:nvSpPr>
        <p:spPr>
          <a:xfrm>
            <a:off x="4342185" y="714632"/>
            <a:ext cx="4606505" cy="265875"/>
          </a:xfrm>
          <a:prstGeom prst="roundRect">
            <a:avLst>
              <a:gd name="adj" fmla="val 46079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AD408584-506E-4199-A353-07197DECFE3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66407" y="4226377"/>
            <a:ext cx="295697" cy="388102"/>
          </a:xfrm>
          <a:prstGeom prst="rect">
            <a:avLst/>
          </a:prstGeom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id="{ECCE93AA-5A60-420B-A47F-37AF014013C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7138" y="1460754"/>
            <a:ext cx="362403" cy="346379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34A790B-7AAB-4412-B96A-E0C0865FC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442" y="1455874"/>
            <a:ext cx="359625" cy="37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Gráfico 39" descr="Casa con relleno sólido">
            <a:hlinkClick r:id="rId16" action="ppaction://hlinksldjump"/>
            <a:extLst>
              <a:ext uri="{FF2B5EF4-FFF2-40B4-BE49-F238E27FC236}">
                <a16:creationId xmlns:a16="http://schemas.microsoft.com/office/drawing/2014/main" id="{DF28AEBE-80E8-45B1-82B5-6D4B0C47997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0" y="6254198"/>
            <a:ext cx="603802" cy="60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035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>
            <a:extLst>
              <a:ext uri="{FF2B5EF4-FFF2-40B4-BE49-F238E27FC236}">
                <a16:creationId xmlns:a16="http://schemas.microsoft.com/office/drawing/2014/main" id="{F80352F6-66B1-430C-8218-32795547D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46" y="2204028"/>
            <a:ext cx="2619375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2">
            <a:extLst>
              <a:ext uri="{FF2B5EF4-FFF2-40B4-BE49-F238E27FC236}">
                <a16:creationId xmlns:a16="http://schemas.microsoft.com/office/drawing/2014/main" id="{DC339F79-DDFA-4536-80C3-1502CA0C4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" y="193563"/>
            <a:ext cx="3449443" cy="1081119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F7735B69-CDEC-4837-ABA8-220AAEC0859B}"/>
              </a:ext>
            </a:extLst>
          </p:cNvPr>
          <p:cNvSpPr txBox="1"/>
          <p:nvPr/>
        </p:nvSpPr>
        <p:spPr>
          <a:xfrm>
            <a:off x="3049072" y="205725"/>
            <a:ext cx="3163672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PLAN DE SEGURIDAD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Y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CONFIANZA DIGITAL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2022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</p:txBody>
      </p:sp>
      <p:pic>
        <p:nvPicPr>
          <p:cNvPr id="7" name="Imagen 7">
            <a:extLst>
              <a:ext uri="{FF2B5EF4-FFF2-40B4-BE49-F238E27FC236}">
                <a16:creationId xmlns:a16="http://schemas.microsoft.com/office/drawing/2014/main" id="{1B9887A5-38E1-43E9-8AD9-174AF3577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603" y="1172879"/>
            <a:ext cx="2028261" cy="2932501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368E44C3-5B19-4E4E-BEDE-A9E05ABE8029}"/>
              </a:ext>
            </a:extLst>
          </p:cNvPr>
          <p:cNvSpPr txBox="1"/>
          <p:nvPr/>
        </p:nvSpPr>
        <p:spPr>
          <a:xfrm>
            <a:off x="34893" y="1282943"/>
            <a:ext cx="3335005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spc="300">
                <a:latin typeface="Abadi" panose="020B0604020104020204" pitchFamily="34" charset="0"/>
                <a:cs typeface="Segoe UI Light"/>
              </a:rPr>
              <a:t>UN SUCESO INESPERADO </a:t>
            </a:r>
            <a:endParaRPr lang="es-ES" sz="1600" spc="300">
              <a:latin typeface="Abadi" panose="020B0604020104020204" pitchFamily="34" charset="0"/>
            </a:endParaRPr>
          </a:p>
        </p:txBody>
      </p:sp>
      <p:pic>
        <p:nvPicPr>
          <p:cNvPr id="16" name="Imagen 17" descr="Un grupo de personas sentadas en una roca&#10;&#10;Descripción generada automáticamente">
            <a:extLst>
              <a:ext uri="{FF2B5EF4-FFF2-40B4-BE49-F238E27FC236}">
                <a16:creationId xmlns:a16="http://schemas.microsoft.com/office/drawing/2014/main" id="{D1AB5EE3-F9DE-4844-B928-7444255030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60000">
            <a:off x="7885061" y="1178564"/>
            <a:ext cx="4008407" cy="2259060"/>
          </a:xfrm>
          <a:prstGeom prst="rect">
            <a:avLst/>
          </a:prstGeom>
        </p:spPr>
      </p:pic>
      <p:pic>
        <p:nvPicPr>
          <p:cNvPr id="19" name="Imagen 19" descr="Ave de color naranja&#10;&#10;Descripción generada automáticamente">
            <a:extLst>
              <a:ext uri="{FF2B5EF4-FFF2-40B4-BE49-F238E27FC236}">
                <a16:creationId xmlns:a16="http://schemas.microsoft.com/office/drawing/2014/main" id="{97D983AC-4B3B-4C11-98A5-346EFAE964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1117" y="4009845"/>
            <a:ext cx="2743200" cy="1828800"/>
          </a:xfrm>
          <a:prstGeom prst="rect">
            <a:avLst/>
          </a:prstGeom>
        </p:spPr>
      </p:pic>
      <p:pic>
        <p:nvPicPr>
          <p:cNvPr id="20" name="Imagen 20" descr="Un cisne con la boca abierta&#10;&#10;Descripción generada automáticamente">
            <a:extLst>
              <a:ext uri="{FF2B5EF4-FFF2-40B4-BE49-F238E27FC236}">
                <a16:creationId xmlns:a16="http://schemas.microsoft.com/office/drawing/2014/main" id="{5EFFA89A-CBC1-4A45-979E-A6FB0C3554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0702" y="3952336"/>
            <a:ext cx="2743200" cy="1828800"/>
          </a:xfrm>
          <a:prstGeom prst="rect">
            <a:avLst/>
          </a:prstGeom>
        </p:spPr>
      </p:pic>
      <p:pic>
        <p:nvPicPr>
          <p:cNvPr id="21" name="Imagen 21">
            <a:extLst>
              <a:ext uri="{FF2B5EF4-FFF2-40B4-BE49-F238E27FC236}">
                <a16:creationId xmlns:a16="http://schemas.microsoft.com/office/drawing/2014/main" id="{7F50C23A-1A98-471A-8FDE-AF605645D1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540000">
            <a:off x="3551157" y="3987929"/>
            <a:ext cx="3835879" cy="2576421"/>
          </a:xfrm>
          <a:prstGeom prst="rect">
            <a:avLst/>
          </a:prstGeom>
        </p:spPr>
      </p:pic>
      <p:sp>
        <p:nvSpPr>
          <p:cNvPr id="12" name="Bocadillo: ovalado 15">
            <a:extLst>
              <a:ext uri="{FF2B5EF4-FFF2-40B4-BE49-F238E27FC236}">
                <a16:creationId xmlns:a16="http://schemas.microsoft.com/office/drawing/2014/main" id="{A02F9618-6E82-D144-A84F-089E3089B3F4}"/>
              </a:ext>
            </a:extLst>
          </p:cNvPr>
          <p:cNvSpPr/>
          <p:nvPr/>
        </p:nvSpPr>
        <p:spPr>
          <a:xfrm rot="158807">
            <a:off x="2035154" y="2021045"/>
            <a:ext cx="4295327" cy="1463765"/>
          </a:xfrm>
          <a:custGeom>
            <a:avLst/>
            <a:gdLst>
              <a:gd name="connsiteX0" fmla="*/ 629910 w 4295327"/>
              <a:gd name="connsiteY0" fmla="*/ 1883075 h 1463765"/>
              <a:gd name="connsiteX1" fmla="*/ 909865 w 4295327"/>
              <a:gd name="connsiteY1" fmla="*/ 1329981 h 1463765"/>
              <a:gd name="connsiteX2" fmla="*/ 1680032 w 4295327"/>
              <a:gd name="connsiteY2" fmla="*/ 17559 h 1463765"/>
              <a:gd name="connsiteX3" fmla="*/ 2940376 w 4295327"/>
              <a:gd name="connsiteY3" fmla="*/ 51679 h 1463765"/>
              <a:gd name="connsiteX4" fmla="*/ 2909118 w 4295327"/>
              <a:gd name="connsiteY4" fmla="*/ 1416220 h 1463765"/>
              <a:gd name="connsiteX5" fmla="*/ 1657463 w 4295327"/>
              <a:gd name="connsiteY5" fmla="*/ 1444445 h 1463765"/>
              <a:gd name="connsiteX6" fmla="*/ 629910 w 4295327"/>
              <a:gd name="connsiteY6" fmla="*/ 1883075 h 1463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5327" h="1463765" fill="none" extrusionOk="0">
                <a:moveTo>
                  <a:pt x="629910" y="1883075"/>
                </a:moveTo>
                <a:cubicBezTo>
                  <a:pt x="704538" y="1620552"/>
                  <a:pt x="876339" y="1467232"/>
                  <a:pt x="909865" y="1329981"/>
                </a:cubicBezTo>
                <a:cubicBezTo>
                  <a:pt x="-693057" y="1021684"/>
                  <a:pt x="-79119" y="308441"/>
                  <a:pt x="1680032" y="17559"/>
                </a:cubicBezTo>
                <a:cubicBezTo>
                  <a:pt x="2114121" y="-30761"/>
                  <a:pt x="2469226" y="-20021"/>
                  <a:pt x="2940376" y="51679"/>
                </a:cubicBezTo>
                <a:cubicBezTo>
                  <a:pt x="4861835" y="217848"/>
                  <a:pt x="4700680" y="1301653"/>
                  <a:pt x="2909118" y="1416220"/>
                </a:cubicBezTo>
                <a:cubicBezTo>
                  <a:pt x="2549315" y="1460149"/>
                  <a:pt x="2071243" y="1432204"/>
                  <a:pt x="1657463" y="1444445"/>
                </a:cubicBezTo>
                <a:cubicBezTo>
                  <a:pt x="1305384" y="1676626"/>
                  <a:pt x="791980" y="1922398"/>
                  <a:pt x="629910" y="1883075"/>
                </a:cubicBezTo>
                <a:close/>
              </a:path>
              <a:path w="4295327" h="1463765" stroke="0" extrusionOk="0">
                <a:moveTo>
                  <a:pt x="629910" y="1883075"/>
                </a:moveTo>
                <a:cubicBezTo>
                  <a:pt x="760241" y="1705613"/>
                  <a:pt x="847218" y="1407786"/>
                  <a:pt x="909865" y="1329981"/>
                </a:cubicBezTo>
                <a:cubicBezTo>
                  <a:pt x="-692127" y="986208"/>
                  <a:pt x="-189037" y="84057"/>
                  <a:pt x="1680032" y="17559"/>
                </a:cubicBezTo>
                <a:cubicBezTo>
                  <a:pt x="2154496" y="-174"/>
                  <a:pt x="2511082" y="13835"/>
                  <a:pt x="2940376" y="51679"/>
                </a:cubicBezTo>
                <a:cubicBezTo>
                  <a:pt x="4830043" y="330890"/>
                  <a:pt x="4801494" y="1232894"/>
                  <a:pt x="2909118" y="1416220"/>
                </a:cubicBezTo>
                <a:cubicBezTo>
                  <a:pt x="2458080" y="1412270"/>
                  <a:pt x="2078378" y="1552647"/>
                  <a:pt x="1657463" y="1444445"/>
                </a:cubicBezTo>
                <a:cubicBezTo>
                  <a:pt x="1455876" y="1515959"/>
                  <a:pt x="961713" y="1828409"/>
                  <a:pt x="629910" y="1883075"/>
                </a:cubicBezTo>
                <a:close/>
              </a:path>
            </a:pathLst>
          </a:custGeom>
          <a:solidFill>
            <a:srgbClr val="FFC000">
              <a:alpha val="82000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3794071524">
                  <a:prstGeom prst="wedgeEllipseCallout">
                    <a:avLst>
                      <a:gd name="adj1" fmla="val -35335"/>
                      <a:gd name="adj2" fmla="val 7864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b="1">
                <a:solidFill>
                  <a:schemeClr val="tx1"/>
                </a:solidFill>
                <a:latin typeface="Abadi"/>
                <a:cs typeface="Calibri"/>
              </a:rPr>
              <a:t>¡TENGO UN </a:t>
            </a:r>
            <a:r>
              <a:rPr lang="es-ES" sz="2000" b="1">
                <a:solidFill>
                  <a:schemeClr val="bg1"/>
                </a:solidFill>
                <a:latin typeface="Abadi"/>
                <a:cs typeface="Calibri"/>
              </a:rPr>
              <a:t>PROBLEMA</a:t>
            </a:r>
            <a:r>
              <a:rPr lang="es-ES" sz="2000" b="1">
                <a:solidFill>
                  <a:schemeClr val="tx1"/>
                </a:solidFill>
                <a:latin typeface="Abadi"/>
                <a:cs typeface="Calibri"/>
              </a:rPr>
              <a:t>!</a:t>
            </a:r>
          </a:p>
          <a:p>
            <a:pPr algn="ctr"/>
            <a:r>
              <a:rPr lang="es-ES" sz="2000" b="1">
                <a:solidFill>
                  <a:schemeClr val="tx1"/>
                </a:solidFill>
                <a:latin typeface="Abadi"/>
                <a:cs typeface="Calibri"/>
              </a:rPr>
              <a:t>¿Lo imposible es </a:t>
            </a:r>
            <a:r>
              <a:rPr lang="es-ES" sz="2000" b="1">
                <a:solidFill>
                  <a:schemeClr val="bg1"/>
                </a:solidFill>
                <a:latin typeface="Abadi"/>
                <a:cs typeface="Calibri"/>
              </a:rPr>
              <a:t>posible</a:t>
            </a:r>
            <a:r>
              <a:rPr lang="es-ES" sz="2000" b="1">
                <a:solidFill>
                  <a:schemeClr val="tx1"/>
                </a:solidFill>
                <a:latin typeface="Abadi"/>
                <a:cs typeface="Calibr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726424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B066C883-1C9C-4B8C-9BAA-A5C942131B74}"/>
              </a:ext>
            </a:extLst>
          </p:cNvPr>
          <p:cNvSpPr/>
          <p:nvPr/>
        </p:nvSpPr>
        <p:spPr>
          <a:xfrm>
            <a:off x="0" y="0"/>
            <a:ext cx="12192000" cy="888274"/>
          </a:xfrm>
          <a:prstGeom prst="rect">
            <a:avLst/>
          </a:prstGeom>
          <a:solidFill>
            <a:srgbClr val="2F85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82EAE5BD-BBAD-44B8-9810-46ED7D5C04BC}"/>
              </a:ext>
            </a:extLst>
          </p:cNvPr>
          <p:cNvSpPr/>
          <p:nvPr/>
        </p:nvSpPr>
        <p:spPr>
          <a:xfrm>
            <a:off x="134541" y="4076833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04A2F781-2C34-4CDD-9306-8873191EDD4C}"/>
              </a:ext>
            </a:extLst>
          </p:cNvPr>
          <p:cNvSpPr/>
          <p:nvPr/>
        </p:nvSpPr>
        <p:spPr>
          <a:xfrm>
            <a:off x="7945995" y="1410866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89B6D587-3708-4587-A96F-48C5D7B13DC2}"/>
              </a:ext>
            </a:extLst>
          </p:cNvPr>
          <p:cNvSpPr/>
          <p:nvPr/>
        </p:nvSpPr>
        <p:spPr>
          <a:xfrm>
            <a:off x="3939676" y="1393405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17309222-9773-4367-B8FA-EC8EA532EADF}"/>
              </a:ext>
            </a:extLst>
          </p:cNvPr>
          <p:cNvSpPr/>
          <p:nvPr/>
        </p:nvSpPr>
        <p:spPr>
          <a:xfrm>
            <a:off x="180975" y="1746882"/>
            <a:ext cx="3647112" cy="2156070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C358C408-0CC4-4D82-BE87-C5E51111E2F3}"/>
              </a:ext>
            </a:extLst>
          </p:cNvPr>
          <p:cNvSpPr/>
          <p:nvPr/>
        </p:nvSpPr>
        <p:spPr>
          <a:xfrm>
            <a:off x="110884" y="1386210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813B3D65-1724-4B2D-A71C-6BE79ACECB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858" y="1473237"/>
            <a:ext cx="415859" cy="273645"/>
          </a:xfrm>
          <a:prstGeom prst="rect">
            <a:avLst/>
          </a:prstGeom>
        </p:spPr>
      </p:pic>
      <p:sp>
        <p:nvSpPr>
          <p:cNvPr id="41" name="Elipse 40">
            <a:extLst>
              <a:ext uri="{FF2B5EF4-FFF2-40B4-BE49-F238E27FC236}">
                <a16:creationId xmlns:a16="http://schemas.microsoft.com/office/drawing/2014/main" id="{10014C42-6F4A-4405-A5C4-8CF370DD68B7}"/>
              </a:ext>
            </a:extLst>
          </p:cNvPr>
          <p:cNvSpPr/>
          <p:nvPr/>
        </p:nvSpPr>
        <p:spPr>
          <a:xfrm>
            <a:off x="3933013" y="4172882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B2B7B4AE-5817-41DE-AA4C-056B53CABAB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 flipV="1">
            <a:off x="219311" y="4110160"/>
            <a:ext cx="321790" cy="449910"/>
          </a:xfrm>
          <a:prstGeom prst="rect">
            <a:avLst/>
          </a:prstGeom>
        </p:spPr>
      </p:pic>
      <p:sp>
        <p:nvSpPr>
          <p:cNvPr id="59" name="Rectángulo: esquinas redondeadas 58">
            <a:extLst>
              <a:ext uri="{FF2B5EF4-FFF2-40B4-BE49-F238E27FC236}">
                <a16:creationId xmlns:a16="http://schemas.microsoft.com/office/drawing/2014/main" id="{40C4E841-CB16-43EE-B5B4-98793C6797C1}"/>
              </a:ext>
            </a:extLst>
          </p:cNvPr>
          <p:cNvSpPr/>
          <p:nvPr/>
        </p:nvSpPr>
        <p:spPr>
          <a:xfrm>
            <a:off x="4174607" y="1767837"/>
            <a:ext cx="3702136" cy="2135115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B7F6741A-79ED-4519-80A9-8A805F3AE821}"/>
              </a:ext>
            </a:extLst>
          </p:cNvPr>
          <p:cNvSpPr txBox="1"/>
          <p:nvPr/>
        </p:nvSpPr>
        <p:spPr>
          <a:xfrm>
            <a:off x="4372478" y="1773126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</a:t>
            </a:r>
            <a:r>
              <a:rPr lang="es-ES">
                <a:solidFill>
                  <a:srgbClr val="328C83"/>
                </a:solidFill>
              </a:rPr>
              <a:t>Por qué ha pasado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71" name="Rectángulo: esquinas redondeadas 70">
            <a:extLst>
              <a:ext uri="{FF2B5EF4-FFF2-40B4-BE49-F238E27FC236}">
                <a16:creationId xmlns:a16="http://schemas.microsoft.com/office/drawing/2014/main" id="{813E88CE-6190-4450-A088-2E5E24EC4EB7}"/>
              </a:ext>
            </a:extLst>
          </p:cNvPr>
          <p:cNvSpPr/>
          <p:nvPr/>
        </p:nvSpPr>
        <p:spPr>
          <a:xfrm>
            <a:off x="193808" y="4462250"/>
            <a:ext cx="3702136" cy="2084267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72" name="Rectángulo: esquinas redondeadas 71">
            <a:extLst>
              <a:ext uri="{FF2B5EF4-FFF2-40B4-BE49-F238E27FC236}">
                <a16:creationId xmlns:a16="http://schemas.microsoft.com/office/drawing/2014/main" id="{3EB11234-B962-4F54-B36C-38E960B583C9}"/>
              </a:ext>
            </a:extLst>
          </p:cNvPr>
          <p:cNvSpPr/>
          <p:nvPr/>
        </p:nvSpPr>
        <p:spPr>
          <a:xfrm>
            <a:off x="8189356" y="1746882"/>
            <a:ext cx="3702136" cy="2135114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A66032AC-020C-4349-9C3A-D218096777FC}"/>
              </a:ext>
            </a:extLst>
          </p:cNvPr>
          <p:cNvSpPr txBox="1"/>
          <p:nvPr/>
        </p:nvSpPr>
        <p:spPr>
          <a:xfrm>
            <a:off x="8384098" y="1762967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¿Qué opciones tengo?</a:t>
            </a: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25FCE782-0B52-42A3-9C20-91145BED6297}"/>
              </a:ext>
            </a:extLst>
          </p:cNvPr>
          <p:cNvSpPr txBox="1"/>
          <p:nvPr/>
        </p:nvSpPr>
        <p:spPr>
          <a:xfrm>
            <a:off x="324537" y="1762967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</a:t>
            </a:r>
            <a:r>
              <a:rPr lang="es-ES">
                <a:solidFill>
                  <a:srgbClr val="328C83"/>
                </a:solidFill>
              </a:rPr>
              <a:t>Qué ha pasado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DB8AEA5B-D6A8-4D26-B339-D66429C480EC}"/>
              </a:ext>
            </a:extLst>
          </p:cNvPr>
          <p:cNvSpPr txBox="1"/>
          <p:nvPr/>
        </p:nvSpPr>
        <p:spPr>
          <a:xfrm>
            <a:off x="364882" y="4513808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¿Q</a:t>
            </a:r>
            <a:r>
              <a:rPr lang="es-ES">
                <a:solidFill>
                  <a:srgbClr val="328C83"/>
                </a:solidFill>
              </a:rPr>
              <a:t>uién me puede ayudar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87" name="Rectángulo: esquinas redondeadas 86">
            <a:extLst>
              <a:ext uri="{FF2B5EF4-FFF2-40B4-BE49-F238E27FC236}">
                <a16:creationId xmlns:a16="http://schemas.microsoft.com/office/drawing/2014/main" id="{E3A7B65D-9C4A-4CF0-AF3B-BA3E00612F98}"/>
              </a:ext>
            </a:extLst>
          </p:cNvPr>
          <p:cNvSpPr/>
          <p:nvPr/>
        </p:nvSpPr>
        <p:spPr>
          <a:xfrm>
            <a:off x="4191582" y="4496137"/>
            <a:ext cx="3702136" cy="2135114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89" name="Elipse 88">
            <a:extLst>
              <a:ext uri="{FF2B5EF4-FFF2-40B4-BE49-F238E27FC236}">
                <a16:creationId xmlns:a16="http://schemas.microsoft.com/office/drawing/2014/main" id="{62358BC8-01BF-48D3-9770-3E700E025D4B}"/>
              </a:ext>
            </a:extLst>
          </p:cNvPr>
          <p:cNvSpPr/>
          <p:nvPr/>
        </p:nvSpPr>
        <p:spPr>
          <a:xfrm>
            <a:off x="7957354" y="4178091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8" name="Imagen 87">
            <a:extLst>
              <a:ext uri="{FF2B5EF4-FFF2-40B4-BE49-F238E27FC236}">
                <a16:creationId xmlns:a16="http://schemas.microsoft.com/office/drawing/2014/main" id="{C05C99B9-CB37-42F5-A23C-4BE4692CFEA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1951" y="4210035"/>
            <a:ext cx="385400" cy="404670"/>
          </a:xfrm>
          <a:prstGeom prst="rect">
            <a:avLst/>
          </a:prstGeom>
        </p:spPr>
      </p:pic>
      <p:sp>
        <p:nvSpPr>
          <p:cNvPr id="90" name="Rectángulo: esquinas redondeadas 89">
            <a:extLst>
              <a:ext uri="{FF2B5EF4-FFF2-40B4-BE49-F238E27FC236}">
                <a16:creationId xmlns:a16="http://schemas.microsoft.com/office/drawing/2014/main" id="{38C2AA7D-16DF-42CC-8641-DA9C534CD2D3}"/>
              </a:ext>
            </a:extLst>
          </p:cNvPr>
          <p:cNvSpPr/>
          <p:nvPr/>
        </p:nvSpPr>
        <p:spPr>
          <a:xfrm>
            <a:off x="8189356" y="4522472"/>
            <a:ext cx="3702136" cy="2108779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FEEBAE02-2BBB-4E4F-B0F9-E91828243678}"/>
              </a:ext>
            </a:extLst>
          </p:cNvPr>
          <p:cNvSpPr txBox="1"/>
          <p:nvPr/>
        </p:nvSpPr>
        <p:spPr>
          <a:xfrm>
            <a:off x="4342185" y="4607190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¿Cómo podría haberlo evitado?</a:t>
            </a:r>
          </a:p>
        </p:txBody>
      </p:sp>
      <p:sp>
        <p:nvSpPr>
          <p:cNvPr id="86" name="CuadroTexto 85">
            <a:extLst>
              <a:ext uri="{FF2B5EF4-FFF2-40B4-BE49-F238E27FC236}">
                <a16:creationId xmlns:a16="http://schemas.microsoft.com/office/drawing/2014/main" id="{C955B9A6-D304-4200-972B-6F0357E887FD}"/>
              </a:ext>
            </a:extLst>
          </p:cNvPr>
          <p:cNvSpPr txBox="1"/>
          <p:nvPr/>
        </p:nvSpPr>
        <p:spPr>
          <a:xfrm>
            <a:off x="8321460" y="4698610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¿Cómo me protejo para el futuro?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48474F-0AFE-4BEC-B419-985AC8265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047" y="2279454"/>
            <a:ext cx="447729" cy="104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68BB87A-FD72-4D4C-9D60-3CB3687D1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087" y="5067942"/>
            <a:ext cx="739383" cy="112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11ECE48-15F0-4425-B913-6FF2F0968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824" y="2274853"/>
            <a:ext cx="659069" cy="110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DBC4873-D11D-4C30-9FAC-C11485274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24060" y="2269854"/>
            <a:ext cx="660465" cy="10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65FC21A-0C66-4E12-9510-096455F57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67824" y="5067942"/>
            <a:ext cx="748613" cy="100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3E2CD31-0041-4915-BC85-0F0CBC80B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542" y="5067942"/>
            <a:ext cx="580814" cy="105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ángulo 92">
            <a:extLst>
              <a:ext uri="{FF2B5EF4-FFF2-40B4-BE49-F238E27FC236}">
                <a16:creationId xmlns:a16="http://schemas.microsoft.com/office/drawing/2014/main" id="{1B1C1750-993A-47AD-ACD2-078032ECCA1F}"/>
              </a:ext>
            </a:extLst>
          </p:cNvPr>
          <p:cNvSpPr/>
          <p:nvPr/>
        </p:nvSpPr>
        <p:spPr>
          <a:xfrm>
            <a:off x="0" y="788044"/>
            <a:ext cx="12192000" cy="524733"/>
          </a:xfrm>
          <a:prstGeom prst="rect">
            <a:avLst/>
          </a:prstGeom>
          <a:solidFill>
            <a:srgbClr val="2F85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469140CE-A4EB-43F7-9C18-EFD448D18E9D}"/>
              </a:ext>
            </a:extLst>
          </p:cNvPr>
          <p:cNvSpPr txBox="1"/>
          <p:nvPr/>
        </p:nvSpPr>
        <p:spPr>
          <a:xfrm>
            <a:off x="3309077" y="-10180"/>
            <a:ext cx="669237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PLAN DE SEGURIDAD Y CONFIANZA DIGITAL</a:t>
            </a:r>
            <a:endParaRPr lang="es-ES" sz="22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9C93D9D-C82F-48E0-B765-2B945FB24C9B}"/>
              </a:ext>
            </a:extLst>
          </p:cNvPr>
          <p:cNvSpPr txBox="1"/>
          <p:nvPr/>
        </p:nvSpPr>
        <p:spPr>
          <a:xfrm>
            <a:off x="3309078" y="1001701"/>
            <a:ext cx="669237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1400">
                <a:solidFill>
                  <a:schemeClr val="bg1"/>
                </a:solidFill>
              </a:rPr>
              <a:t>¿Se lo qué tengo que hacer?</a:t>
            </a: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90A22C31-97AA-4CBB-BC4E-A5D9B25687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4"/>
          <a:stretch/>
        </p:blipFill>
        <p:spPr bwMode="auto">
          <a:xfrm>
            <a:off x="69523" y="96014"/>
            <a:ext cx="3239554" cy="110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587621D-768A-438F-A234-A7D793C2FFC4}"/>
              </a:ext>
            </a:extLst>
          </p:cNvPr>
          <p:cNvSpPr txBox="1"/>
          <p:nvPr/>
        </p:nvSpPr>
        <p:spPr>
          <a:xfrm>
            <a:off x="3309077" y="336274"/>
            <a:ext cx="6692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>
                <a:solidFill>
                  <a:schemeClr val="bg1"/>
                </a:solidFill>
                <a:latin typeface="Amasis MT Pro Black" panose="020B0604020202020204" pitchFamily="18" charset="0"/>
              </a:rPr>
              <a:t>Decisiones sobre:</a:t>
            </a:r>
          </a:p>
        </p:txBody>
      </p:sp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5740FDF-3DD7-402A-A74B-93F9B651445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6" b="21300"/>
          <a:stretch/>
        </p:blipFill>
        <p:spPr>
          <a:xfrm>
            <a:off x="10001454" y="110533"/>
            <a:ext cx="2121023" cy="1099193"/>
          </a:xfrm>
          <a:prstGeom prst="rect">
            <a:avLst/>
          </a:prstGeom>
        </p:spPr>
      </p:pic>
      <p:sp>
        <p:nvSpPr>
          <p:cNvPr id="94" name="Rectángulo: esquinas redondeadas 93">
            <a:extLst>
              <a:ext uri="{FF2B5EF4-FFF2-40B4-BE49-F238E27FC236}">
                <a16:creationId xmlns:a16="http://schemas.microsoft.com/office/drawing/2014/main" id="{A78576F8-D2ED-4328-ABF3-393E973F58CB}"/>
              </a:ext>
            </a:extLst>
          </p:cNvPr>
          <p:cNvSpPr/>
          <p:nvPr/>
        </p:nvSpPr>
        <p:spPr>
          <a:xfrm>
            <a:off x="4342185" y="714632"/>
            <a:ext cx="4606505" cy="265875"/>
          </a:xfrm>
          <a:prstGeom prst="roundRect">
            <a:avLst>
              <a:gd name="adj" fmla="val 46079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r>
              <a:rPr lang="es-ES" sz="1400">
                <a:solidFill>
                  <a:srgbClr val="328C83"/>
                </a:solidFill>
              </a:rPr>
              <a:t>PIERDO ARCHIVOS DE MI ORDENADOR</a:t>
            </a: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AD408584-506E-4199-A353-07197DECFE3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66407" y="4226377"/>
            <a:ext cx="295697" cy="388102"/>
          </a:xfrm>
          <a:prstGeom prst="rect">
            <a:avLst/>
          </a:prstGeom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id="{ECCE93AA-5A60-420B-A47F-37AF014013C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7138" y="1460754"/>
            <a:ext cx="362403" cy="346379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34A790B-7AAB-4412-B96A-E0C0865FC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442" y="1455874"/>
            <a:ext cx="359625" cy="37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FCA35C7B-A848-4F71-B3C6-41C848175991}"/>
              </a:ext>
            </a:extLst>
          </p:cNvPr>
          <p:cNvSpPr txBox="1"/>
          <p:nvPr/>
        </p:nvSpPr>
        <p:spPr>
          <a:xfrm>
            <a:off x="391443" y="2062857"/>
            <a:ext cx="291763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latin typeface="Abadi" panose="020B0604020104020204" pitchFamily="34" charset="0"/>
                <a:cs typeface="Calibri"/>
              </a:rPr>
              <a:t>- He perdido información importante de mi pc (fotos, trabajos, etc.)</a:t>
            </a:r>
            <a:endParaRPr lang="es-ES" sz="1600">
              <a:latin typeface="Abadi" panose="020B0604020104020204" pitchFamily="34" charset="0"/>
            </a:endParaRP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No sé si están o si los he eliminado.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BB439310-33D0-47DB-95D7-8EC3596D8288}"/>
              </a:ext>
            </a:extLst>
          </p:cNvPr>
          <p:cNvSpPr txBox="1"/>
          <p:nvPr/>
        </p:nvSpPr>
        <p:spPr>
          <a:xfrm>
            <a:off x="4328031" y="2062857"/>
            <a:ext cx="2888695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latin typeface="Abadi" panose="020B0604020104020204" pitchFamily="34" charset="0"/>
                <a:cs typeface="Calibri"/>
              </a:rPr>
              <a:t>- No lo he guardado correctamente.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Se ha roto el ordenador, o un corte de electricidad.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Tengo mucho desorden de carpetas y archivos.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2BC8E5D4-59F6-4381-808F-774BF1138FF8}"/>
              </a:ext>
            </a:extLst>
          </p:cNvPr>
          <p:cNvSpPr txBox="1"/>
          <p:nvPr/>
        </p:nvSpPr>
        <p:spPr>
          <a:xfrm>
            <a:off x="8370966" y="2072683"/>
            <a:ext cx="295078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latin typeface="Abadi" panose="020B0604020104020204" pitchFamily="34" charset="0"/>
                <a:cs typeface="Calibri"/>
              </a:rPr>
              <a:t>- Volver a hacer el trabajo.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Buscar en la papelera.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Utilizar el buscador de Windows.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Buscar en mi OneDrive.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EB0F3CEE-7F69-4D86-BC7D-328E635321F9}"/>
              </a:ext>
            </a:extLst>
          </p:cNvPr>
          <p:cNvSpPr txBox="1"/>
          <p:nvPr/>
        </p:nvSpPr>
        <p:spPr>
          <a:xfrm>
            <a:off x="334339" y="4817563"/>
            <a:ext cx="295078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latin typeface="Abadi" panose="020B0604020104020204" pitchFamily="34" charset="0"/>
                <a:cs typeface="Calibri"/>
              </a:rPr>
              <a:t>- El profe.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Internet.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Mis padres.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Mis compañeros.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22292A9A-3ABC-4364-B0E5-4683A67DF635}"/>
              </a:ext>
            </a:extLst>
          </p:cNvPr>
          <p:cNvSpPr txBox="1"/>
          <p:nvPr/>
        </p:nvSpPr>
        <p:spPr>
          <a:xfrm>
            <a:off x="4344596" y="4885498"/>
            <a:ext cx="309189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latin typeface="Abadi" panose="020B0604020104020204" pitchFamily="34" charset="0"/>
                <a:cs typeface="Calibri"/>
              </a:rPr>
              <a:t>- Activando el autoguardado.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Guardando la información en otros dispositivos.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Teniendo más orden en mis carpetas.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61E68995-5DB6-4DE9-AB2A-2A9316A5AC29}"/>
              </a:ext>
            </a:extLst>
          </p:cNvPr>
          <p:cNvSpPr txBox="1"/>
          <p:nvPr/>
        </p:nvSpPr>
        <p:spPr>
          <a:xfrm>
            <a:off x="8243624" y="4983811"/>
            <a:ext cx="3061423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latin typeface="Abadi" panose="020B0604020104020204" pitchFamily="34" charset="0"/>
                <a:cs typeface="Calibri"/>
              </a:rPr>
              <a:t>- Aprendiendo a hacer copias de seguridad.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Guardando la información en memorias USB, en OneDrive...</a:t>
            </a:r>
          </a:p>
        </p:txBody>
      </p:sp>
      <p:pic>
        <p:nvPicPr>
          <p:cNvPr id="48" name="Gráfico 47" descr="Casa con relleno sólido">
            <a:hlinkClick r:id="rId16" action="ppaction://hlinksldjump"/>
            <a:extLst>
              <a:ext uri="{FF2B5EF4-FFF2-40B4-BE49-F238E27FC236}">
                <a16:creationId xmlns:a16="http://schemas.microsoft.com/office/drawing/2014/main" id="{FA4335FA-99B7-4A6A-A11A-68DE274E235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0" y="6254198"/>
            <a:ext cx="603802" cy="60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59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35EADDF-D036-4B20-A784-127048F933CA}"/>
              </a:ext>
            </a:extLst>
          </p:cNvPr>
          <p:cNvSpPr txBox="1"/>
          <p:nvPr/>
        </p:nvSpPr>
        <p:spPr>
          <a:xfrm>
            <a:off x="3197801" y="423722"/>
            <a:ext cx="33528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s-ES" b="1">
              <a:cs typeface="Calibri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4CA22F7-1180-47C8-AE95-BB37FDB8B94C}"/>
              </a:ext>
            </a:extLst>
          </p:cNvPr>
          <p:cNvSpPr txBox="1"/>
          <p:nvPr/>
        </p:nvSpPr>
        <p:spPr>
          <a:xfrm>
            <a:off x="2406538" y="774562"/>
            <a:ext cx="6509986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4000" b="1">
                <a:solidFill>
                  <a:schemeClr val="bg1"/>
                </a:solidFill>
              </a:rPr>
              <a:t>HAN CAMBIADA LA CONTRASEÑA EN MI CORREO</a:t>
            </a:r>
            <a:endParaRPr lang="es-ES"/>
          </a:p>
        </p:txBody>
      </p:sp>
      <p:pic>
        <p:nvPicPr>
          <p:cNvPr id="2" name="Imagen 3">
            <a:extLst>
              <a:ext uri="{FF2B5EF4-FFF2-40B4-BE49-F238E27FC236}">
                <a16:creationId xmlns:a16="http://schemas.microsoft.com/office/drawing/2014/main" id="{F4A54AEA-DDE3-4D0B-8BC5-A7F20233D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784490" y="734721"/>
            <a:ext cx="3136782" cy="1763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81AB4A7-35A6-463F-A592-ECC918C510EF}"/>
              </a:ext>
            </a:extLst>
          </p:cNvPr>
          <p:cNvSpPr txBox="1"/>
          <p:nvPr/>
        </p:nvSpPr>
        <p:spPr>
          <a:xfrm>
            <a:off x="8785225" y="2598738"/>
            <a:ext cx="3135313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4D27940F-E0FF-1243-A546-857AC2F34758}"/>
              </a:ext>
            </a:extLst>
          </p:cNvPr>
          <p:cNvGrpSpPr/>
          <p:nvPr/>
        </p:nvGrpSpPr>
        <p:grpSpPr>
          <a:xfrm>
            <a:off x="0" y="2444460"/>
            <a:ext cx="10512095" cy="3989818"/>
            <a:chOff x="0" y="2444460"/>
            <a:chExt cx="10512095" cy="3989818"/>
          </a:xfrm>
        </p:grpSpPr>
        <p:pic>
          <p:nvPicPr>
            <p:cNvPr id="14" name="Imagen 14" descr="Texto&#10;&#10;Descripción generada automáticamente">
              <a:extLst>
                <a:ext uri="{FF2B5EF4-FFF2-40B4-BE49-F238E27FC236}">
                  <a16:creationId xmlns:a16="http://schemas.microsoft.com/office/drawing/2014/main" id="{D5E34EA1-89A2-49F8-8FFC-1B1763184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444460"/>
              <a:ext cx="10512095" cy="3989818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D8BFF60E-1B3C-423C-AFBA-95EE5A10F543}"/>
                </a:ext>
              </a:extLst>
            </p:cNvPr>
            <p:cNvSpPr txBox="1"/>
            <p:nvPr/>
          </p:nvSpPr>
          <p:spPr>
            <a:xfrm>
              <a:off x="845274" y="3380178"/>
              <a:ext cx="2437836" cy="258532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Alguien me ha visto escribirla y me la ha copiado.</a:t>
              </a:r>
              <a:endParaRPr lang="es-ES">
                <a:solidFill>
                  <a:schemeClr val="bg1"/>
                </a:solidFill>
                <a:cs typeface="Calibri"/>
              </a:endParaRP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Han hackeado mi cuenta de correo desde la red para usarla.</a:t>
              </a: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Digo que me la han cambiado, pero se me ha olvidado.</a:t>
              </a: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CF7FEA45-90D9-400F-AE70-EC96AA476BAF}"/>
                </a:ext>
              </a:extLst>
            </p:cNvPr>
            <p:cNvSpPr txBox="1"/>
            <p:nvPr/>
          </p:nvSpPr>
          <p:spPr>
            <a:xfrm>
              <a:off x="4442614" y="3429000"/>
              <a:ext cx="2437834" cy="230832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Reviso si la compañía me avisa por SMS o mail alternativo.</a:t>
              </a: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Contactar con la compañía comunicando el problema y recuperar.</a:t>
              </a: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 Cambio contraseñas.</a:t>
              </a:r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9BAA0BA2-364D-465E-B976-7839E1B842F7}"/>
                </a:ext>
              </a:extLst>
            </p:cNvPr>
            <p:cNvSpPr txBox="1"/>
            <p:nvPr/>
          </p:nvSpPr>
          <p:spPr>
            <a:xfrm>
              <a:off x="7896794" y="3429000"/>
              <a:ext cx="2437834" cy="286232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Las contraseñas son robustas y las cambio cada cierto tiempo.</a:t>
              </a: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Soy cuidadoso desde donde escribo la contraseña de mi correo.</a:t>
              </a: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Uso correos alternativos para páginas de internet.</a:t>
              </a:r>
            </a:p>
          </p:txBody>
        </p:sp>
      </p:grp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D519E773-9231-44C1-88D8-50544F524429}"/>
              </a:ext>
            </a:extLst>
          </p:cNvPr>
          <p:cNvSpPr/>
          <p:nvPr/>
        </p:nvSpPr>
        <p:spPr>
          <a:xfrm>
            <a:off x="1927120" y="1198822"/>
            <a:ext cx="7188591" cy="83561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>
                <a:latin typeface="Abadi" panose="020B0604020104020204" pitchFamily="34" charset="0"/>
              </a:rPr>
              <a:t>CASO 3:</a:t>
            </a:r>
          </a:p>
          <a:p>
            <a:pPr algn="ctr"/>
            <a:r>
              <a:rPr lang="es-ES" sz="2200">
                <a:latin typeface="Abadi" panose="020B0604020104020204" pitchFamily="34" charset="0"/>
              </a:rPr>
              <a:t>HAN CAMBIADO LA CONTRASEÑA DE MI CORREO</a:t>
            </a:r>
          </a:p>
        </p:txBody>
      </p:sp>
      <p:pic>
        <p:nvPicPr>
          <p:cNvPr id="15" name="Imagen 14" descr="Forma&#10;&#10;Descripción generada automáticamente con confianza baja">
            <a:extLst>
              <a:ext uri="{FF2B5EF4-FFF2-40B4-BE49-F238E27FC236}">
                <a16:creationId xmlns:a16="http://schemas.microsoft.com/office/drawing/2014/main" id="{9C74E1A7-7F61-4AF4-8E1C-C673B476B7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04378" y="2844993"/>
            <a:ext cx="1703065" cy="2758000"/>
          </a:xfrm>
          <a:prstGeom prst="rect">
            <a:avLst/>
          </a:prstGeom>
        </p:spPr>
      </p:pic>
      <p:pic>
        <p:nvPicPr>
          <p:cNvPr id="16" name="Gráfico 15" descr="Casa con relleno sólido">
            <a:hlinkClick r:id="rId6" action="ppaction://hlinksldjump"/>
            <a:extLst>
              <a:ext uri="{FF2B5EF4-FFF2-40B4-BE49-F238E27FC236}">
                <a16:creationId xmlns:a16="http://schemas.microsoft.com/office/drawing/2014/main" id="{71AB69E2-D090-49B2-8945-96DA6A5C90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6254198"/>
            <a:ext cx="603802" cy="60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915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B066C883-1C9C-4B8C-9BAA-A5C942131B74}"/>
              </a:ext>
            </a:extLst>
          </p:cNvPr>
          <p:cNvSpPr/>
          <p:nvPr/>
        </p:nvSpPr>
        <p:spPr>
          <a:xfrm>
            <a:off x="0" y="0"/>
            <a:ext cx="12192000" cy="888274"/>
          </a:xfrm>
          <a:prstGeom prst="rect">
            <a:avLst/>
          </a:prstGeom>
          <a:solidFill>
            <a:srgbClr val="2F85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82EAE5BD-BBAD-44B8-9810-46ED7D5C04BC}"/>
              </a:ext>
            </a:extLst>
          </p:cNvPr>
          <p:cNvSpPr/>
          <p:nvPr/>
        </p:nvSpPr>
        <p:spPr>
          <a:xfrm>
            <a:off x="134541" y="4076833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04A2F781-2C34-4CDD-9306-8873191EDD4C}"/>
              </a:ext>
            </a:extLst>
          </p:cNvPr>
          <p:cNvSpPr/>
          <p:nvPr/>
        </p:nvSpPr>
        <p:spPr>
          <a:xfrm>
            <a:off x="7945995" y="1410866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89B6D587-3708-4587-A96F-48C5D7B13DC2}"/>
              </a:ext>
            </a:extLst>
          </p:cNvPr>
          <p:cNvSpPr/>
          <p:nvPr/>
        </p:nvSpPr>
        <p:spPr>
          <a:xfrm>
            <a:off x="3939676" y="1393405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17309222-9773-4367-B8FA-EC8EA532EADF}"/>
              </a:ext>
            </a:extLst>
          </p:cNvPr>
          <p:cNvSpPr/>
          <p:nvPr/>
        </p:nvSpPr>
        <p:spPr>
          <a:xfrm>
            <a:off x="180975" y="1746882"/>
            <a:ext cx="3647112" cy="2156070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C358C408-0CC4-4D82-BE87-C5E51111E2F3}"/>
              </a:ext>
            </a:extLst>
          </p:cNvPr>
          <p:cNvSpPr/>
          <p:nvPr/>
        </p:nvSpPr>
        <p:spPr>
          <a:xfrm>
            <a:off x="110884" y="1386210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813B3D65-1724-4B2D-A71C-6BE79ACECB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858" y="1473237"/>
            <a:ext cx="415859" cy="273645"/>
          </a:xfrm>
          <a:prstGeom prst="rect">
            <a:avLst/>
          </a:prstGeom>
        </p:spPr>
      </p:pic>
      <p:sp>
        <p:nvSpPr>
          <p:cNvPr id="41" name="Elipse 40">
            <a:extLst>
              <a:ext uri="{FF2B5EF4-FFF2-40B4-BE49-F238E27FC236}">
                <a16:creationId xmlns:a16="http://schemas.microsoft.com/office/drawing/2014/main" id="{10014C42-6F4A-4405-A5C4-8CF370DD68B7}"/>
              </a:ext>
            </a:extLst>
          </p:cNvPr>
          <p:cNvSpPr/>
          <p:nvPr/>
        </p:nvSpPr>
        <p:spPr>
          <a:xfrm>
            <a:off x="3933013" y="4172882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B2B7B4AE-5817-41DE-AA4C-056B53CABAB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 flipV="1">
            <a:off x="219311" y="4110160"/>
            <a:ext cx="321790" cy="449910"/>
          </a:xfrm>
          <a:prstGeom prst="rect">
            <a:avLst/>
          </a:prstGeom>
        </p:spPr>
      </p:pic>
      <p:sp>
        <p:nvSpPr>
          <p:cNvPr id="59" name="Rectángulo: esquinas redondeadas 58">
            <a:extLst>
              <a:ext uri="{FF2B5EF4-FFF2-40B4-BE49-F238E27FC236}">
                <a16:creationId xmlns:a16="http://schemas.microsoft.com/office/drawing/2014/main" id="{40C4E841-CB16-43EE-B5B4-98793C6797C1}"/>
              </a:ext>
            </a:extLst>
          </p:cNvPr>
          <p:cNvSpPr/>
          <p:nvPr/>
        </p:nvSpPr>
        <p:spPr>
          <a:xfrm>
            <a:off x="4174607" y="1767837"/>
            <a:ext cx="3702136" cy="2135115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B7F6741A-79ED-4519-80A9-8A805F3AE821}"/>
              </a:ext>
            </a:extLst>
          </p:cNvPr>
          <p:cNvSpPr txBox="1"/>
          <p:nvPr/>
        </p:nvSpPr>
        <p:spPr>
          <a:xfrm>
            <a:off x="4372478" y="1773126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</a:t>
            </a:r>
            <a:r>
              <a:rPr lang="es-ES">
                <a:solidFill>
                  <a:srgbClr val="328C83"/>
                </a:solidFill>
              </a:rPr>
              <a:t>Por qué ha pasado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71" name="Rectángulo: esquinas redondeadas 70">
            <a:extLst>
              <a:ext uri="{FF2B5EF4-FFF2-40B4-BE49-F238E27FC236}">
                <a16:creationId xmlns:a16="http://schemas.microsoft.com/office/drawing/2014/main" id="{813E88CE-6190-4450-A088-2E5E24EC4EB7}"/>
              </a:ext>
            </a:extLst>
          </p:cNvPr>
          <p:cNvSpPr/>
          <p:nvPr/>
        </p:nvSpPr>
        <p:spPr>
          <a:xfrm>
            <a:off x="193808" y="4462250"/>
            <a:ext cx="3702136" cy="2084267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72" name="Rectángulo: esquinas redondeadas 71">
            <a:extLst>
              <a:ext uri="{FF2B5EF4-FFF2-40B4-BE49-F238E27FC236}">
                <a16:creationId xmlns:a16="http://schemas.microsoft.com/office/drawing/2014/main" id="{3EB11234-B962-4F54-B36C-38E960B583C9}"/>
              </a:ext>
            </a:extLst>
          </p:cNvPr>
          <p:cNvSpPr/>
          <p:nvPr/>
        </p:nvSpPr>
        <p:spPr>
          <a:xfrm>
            <a:off x="8189356" y="1746882"/>
            <a:ext cx="3702136" cy="2135114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A66032AC-020C-4349-9C3A-D218096777FC}"/>
              </a:ext>
            </a:extLst>
          </p:cNvPr>
          <p:cNvSpPr txBox="1"/>
          <p:nvPr/>
        </p:nvSpPr>
        <p:spPr>
          <a:xfrm>
            <a:off x="8384098" y="1762967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¿Qué opciones tengo?</a:t>
            </a: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25FCE782-0B52-42A3-9C20-91145BED6297}"/>
              </a:ext>
            </a:extLst>
          </p:cNvPr>
          <p:cNvSpPr txBox="1"/>
          <p:nvPr/>
        </p:nvSpPr>
        <p:spPr>
          <a:xfrm>
            <a:off x="324537" y="1762967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</a:t>
            </a:r>
            <a:r>
              <a:rPr lang="es-ES">
                <a:solidFill>
                  <a:srgbClr val="328C83"/>
                </a:solidFill>
              </a:rPr>
              <a:t>Qué ha pasado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DB8AEA5B-D6A8-4D26-B339-D66429C480EC}"/>
              </a:ext>
            </a:extLst>
          </p:cNvPr>
          <p:cNvSpPr txBox="1"/>
          <p:nvPr/>
        </p:nvSpPr>
        <p:spPr>
          <a:xfrm>
            <a:off x="364882" y="4513808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¿Q</a:t>
            </a:r>
            <a:r>
              <a:rPr lang="es-ES">
                <a:solidFill>
                  <a:srgbClr val="328C83"/>
                </a:solidFill>
              </a:rPr>
              <a:t>uién me puede ayudar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87" name="Rectángulo: esquinas redondeadas 86">
            <a:extLst>
              <a:ext uri="{FF2B5EF4-FFF2-40B4-BE49-F238E27FC236}">
                <a16:creationId xmlns:a16="http://schemas.microsoft.com/office/drawing/2014/main" id="{E3A7B65D-9C4A-4CF0-AF3B-BA3E00612F98}"/>
              </a:ext>
            </a:extLst>
          </p:cNvPr>
          <p:cNvSpPr/>
          <p:nvPr/>
        </p:nvSpPr>
        <p:spPr>
          <a:xfrm>
            <a:off x="4191582" y="4496137"/>
            <a:ext cx="3702136" cy="2135114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89" name="Elipse 88">
            <a:extLst>
              <a:ext uri="{FF2B5EF4-FFF2-40B4-BE49-F238E27FC236}">
                <a16:creationId xmlns:a16="http://schemas.microsoft.com/office/drawing/2014/main" id="{62358BC8-01BF-48D3-9770-3E700E025D4B}"/>
              </a:ext>
            </a:extLst>
          </p:cNvPr>
          <p:cNvSpPr/>
          <p:nvPr/>
        </p:nvSpPr>
        <p:spPr>
          <a:xfrm>
            <a:off x="7957354" y="4178091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8" name="Imagen 87">
            <a:extLst>
              <a:ext uri="{FF2B5EF4-FFF2-40B4-BE49-F238E27FC236}">
                <a16:creationId xmlns:a16="http://schemas.microsoft.com/office/drawing/2014/main" id="{C05C99B9-CB37-42F5-A23C-4BE4692CFEA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1951" y="4210035"/>
            <a:ext cx="385400" cy="404670"/>
          </a:xfrm>
          <a:prstGeom prst="rect">
            <a:avLst/>
          </a:prstGeom>
        </p:spPr>
      </p:pic>
      <p:sp>
        <p:nvSpPr>
          <p:cNvPr id="90" name="Rectángulo: esquinas redondeadas 89">
            <a:extLst>
              <a:ext uri="{FF2B5EF4-FFF2-40B4-BE49-F238E27FC236}">
                <a16:creationId xmlns:a16="http://schemas.microsoft.com/office/drawing/2014/main" id="{38C2AA7D-16DF-42CC-8641-DA9C534CD2D3}"/>
              </a:ext>
            </a:extLst>
          </p:cNvPr>
          <p:cNvSpPr/>
          <p:nvPr/>
        </p:nvSpPr>
        <p:spPr>
          <a:xfrm>
            <a:off x="8189356" y="4522472"/>
            <a:ext cx="3702136" cy="2108779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FEEBAE02-2BBB-4E4F-B0F9-E91828243678}"/>
              </a:ext>
            </a:extLst>
          </p:cNvPr>
          <p:cNvSpPr txBox="1"/>
          <p:nvPr/>
        </p:nvSpPr>
        <p:spPr>
          <a:xfrm>
            <a:off x="4342185" y="4607190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¿Cómo podría haberlo evitado?</a:t>
            </a:r>
          </a:p>
        </p:txBody>
      </p:sp>
      <p:sp>
        <p:nvSpPr>
          <p:cNvPr id="86" name="CuadroTexto 85">
            <a:extLst>
              <a:ext uri="{FF2B5EF4-FFF2-40B4-BE49-F238E27FC236}">
                <a16:creationId xmlns:a16="http://schemas.microsoft.com/office/drawing/2014/main" id="{C955B9A6-D304-4200-972B-6F0357E887FD}"/>
              </a:ext>
            </a:extLst>
          </p:cNvPr>
          <p:cNvSpPr txBox="1"/>
          <p:nvPr/>
        </p:nvSpPr>
        <p:spPr>
          <a:xfrm>
            <a:off x="8321460" y="4698610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¿Cómo me protejo para el futuro?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48474F-0AFE-4BEC-B419-985AC8265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047" y="2279454"/>
            <a:ext cx="447729" cy="104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68BB87A-FD72-4D4C-9D60-3CB3687D1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087" y="5067942"/>
            <a:ext cx="739383" cy="112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11ECE48-15F0-4425-B913-6FF2F0968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824" y="2274853"/>
            <a:ext cx="659069" cy="110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DBC4873-D11D-4C30-9FAC-C11485274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24060" y="2269854"/>
            <a:ext cx="660465" cy="10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65FC21A-0C66-4E12-9510-096455F57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67824" y="5067942"/>
            <a:ext cx="748613" cy="100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3E2CD31-0041-4915-BC85-0F0CBC80B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542" y="5067942"/>
            <a:ext cx="580814" cy="105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ángulo 92">
            <a:extLst>
              <a:ext uri="{FF2B5EF4-FFF2-40B4-BE49-F238E27FC236}">
                <a16:creationId xmlns:a16="http://schemas.microsoft.com/office/drawing/2014/main" id="{1B1C1750-993A-47AD-ACD2-078032ECCA1F}"/>
              </a:ext>
            </a:extLst>
          </p:cNvPr>
          <p:cNvSpPr/>
          <p:nvPr/>
        </p:nvSpPr>
        <p:spPr>
          <a:xfrm>
            <a:off x="0" y="788044"/>
            <a:ext cx="12192000" cy="524733"/>
          </a:xfrm>
          <a:prstGeom prst="rect">
            <a:avLst/>
          </a:prstGeom>
          <a:solidFill>
            <a:srgbClr val="2F85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469140CE-A4EB-43F7-9C18-EFD448D18E9D}"/>
              </a:ext>
            </a:extLst>
          </p:cNvPr>
          <p:cNvSpPr txBox="1"/>
          <p:nvPr/>
        </p:nvSpPr>
        <p:spPr>
          <a:xfrm>
            <a:off x="3309077" y="-10180"/>
            <a:ext cx="669237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PLAN DE SEGURIDAD Y CONFIANZA DIGITAL</a:t>
            </a:r>
            <a:endParaRPr lang="es-ES" sz="22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9C93D9D-C82F-48E0-B765-2B945FB24C9B}"/>
              </a:ext>
            </a:extLst>
          </p:cNvPr>
          <p:cNvSpPr txBox="1"/>
          <p:nvPr/>
        </p:nvSpPr>
        <p:spPr>
          <a:xfrm>
            <a:off x="3309078" y="1001701"/>
            <a:ext cx="669237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1400">
                <a:solidFill>
                  <a:schemeClr val="bg1"/>
                </a:solidFill>
              </a:rPr>
              <a:t>¿Se lo qué tengo que hacer?</a:t>
            </a: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90A22C31-97AA-4CBB-BC4E-A5D9B25687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4"/>
          <a:stretch/>
        </p:blipFill>
        <p:spPr bwMode="auto">
          <a:xfrm>
            <a:off x="69523" y="96014"/>
            <a:ext cx="3239554" cy="110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587621D-768A-438F-A234-A7D793C2FFC4}"/>
              </a:ext>
            </a:extLst>
          </p:cNvPr>
          <p:cNvSpPr txBox="1"/>
          <p:nvPr/>
        </p:nvSpPr>
        <p:spPr>
          <a:xfrm>
            <a:off x="3309077" y="336274"/>
            <a:ext cx="6692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>
                <a:solidFill>
                  <a:schemeClr val="bg1"/>
                </a:solidFill>
                <a:latin typeface="Amasis MT Pro Black" panose="020B0604020202020204" pitchFamily="18" charset="0"/>
              </a:rPr>
              <a:t>Decisiones sobre:</a:t>
            </a:r>
          </a:p>
        </p:txBody>
      </p:sp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5740FDF-3DD7-402A-A74B-93F9B651445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6" b="21300"/>
          <a:stretch/>
        </p:blipFill>
        <p:spPr>
          <a:xfrm>
            <a:off x="10001454" y="110533"/>
            <a:ext cx="2121023" cy="1099193"/>
          </a:xfrm>
          <a:prstGeom prst="rect">
            <a:avLst/>
          </a:prstGeom>
        </p:spPr>
      </p:pic>
      <p:sp>
        <p:nvSpPr>
          <p:cNvPr id="94" name="Rectángulo: esquinas redondeadas 93">
            <a:extLst>
              <a:ext uri="{FF2B5EF4-FFF2-40B4-BE49-F238E27FC236}">
                <a16:creationId xmlns:a16="http://schemas.microsoft.com/office/drawing/2014/main" id="{A78576F8-D2ED-4328-ABF3-393E973F58CB}"/>
              </a:ext>
            </a:extLst>
          </p:cNvPr>
          <p:cNvSpPr/>
          <p:nvPr/>
        </p:nvSpPr>
        <p:spPr>
          <a:xfrm>
            <a:off x="4342185" y="714632"/>
            <a:ext cx="4606505" cy="265875"/>
          </a:xfrm>
          <a:prstGeom prst="roundRect">
            <a:avLst>
              <a:gd name="adj" fmla="val 46079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AD408584-506E-4199-A353-07197DECFE3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66407" y="4226377"/>
            <a:ext cx="295697" cy="388102"/>
          </a:xfrm>
          <a:prstGeom prst="rect">
            <a:avLst/>
          </a:prstGeom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id="{ECCE93AA-5A60-420B-A47F-37AF014013C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7138" y="1460754"/>
            <a:ext cx="362403" cy="346379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34A790B-7AAB-4412-B96A-E0C0865FC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442" y="1455874"/>
            <a:ext cx="359625" cy="37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Gráfico 39" descr="Casa con relleno sólido">
            <a:hlinkClick r:id="rId16" action="ppaction://hlinksldjump"/>
            <a:extLst>
              <a:ext uri="{FF2B5EF4-FFF2-40B4-BE49-F238E27FC236}">
                <a16:creationId xmlns:a16="http://schemas.microsoft.com/office/drawing/2014/main" id="{D949BAC7-92F1-4A35-A1CA-27A3A6E9FA7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0" y="6254198"/>
            <a:ext cx="603802" cy="60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084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B066C883-1C9C-4B8C-9BAA-A5C942131B74}"/>
              </a:ext>
            </a:extLst>
          </p:cNvPr>
          <p:cNvSpPr/>
          <p:nvPr/>
        </p:nvSpPr>
        <p:spPr>
          <a:xfrm>
            <a:off x="0" y="0"/>
            <a:ext cx="12192000" cy="888274"/>
          </a:xfrm>
          <a:prstGeom prst="rect">
            <a:avLst/>
          </a:prstGeom>
          <a:solidFill>
            <a:srgbClr val="2F85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82EAE5BD-BBAD-44B8-9810-46ED7D5C04BC}"/>
              </a:ext>
            </a:extLst>
          </p:cNvPr>
          <p:cNvSpPr/>
          <p:nvPr/>
        </p:nvSpPr>
        <p:spPr>
          <a:xfrm>
            <a:off x="134541" y="4076833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04A2F781-2C34-4CDD-9306-8873191EDD4C}"/>
              </a:ext>
            </a:extLst>
          </p:cNvPr>
          <p:cNvSpPr/>
          <p:nvPr/>
        </p:nvSpPr>
        <p:spPr>
          <a:xfrm>
            <a:off x="7945995" y="1410866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89B6D587-3708-4587-A96F-48C5D7B13DC2}"/>
              </a:ext>
            </a:extLst>
          </p:cNvPr>
          <p:cNvSpPr/>
          <p:nvPr/>
        </p:nvSpPr>
        <p:spPr>
          <a:xfrm>
            <a:off x="3939676" y="1393405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17309222-9773-4367-B8FA-EC8EA532EADF}"/>
              </a:ext>
            </a:extLst>
          </p:cNvPr>
          <p:cNvSpPr/>
          <p:nvPr/>
        </p:nvSpPr>
        <p:spPr>
          <a:xfrm>
            <a:off x="180975" y="1746882"/>
            <a:ext cx="3647112" cy="2156070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C358C408-0CC4-4D82-BE87-C5E51111E2F3}"/>
              </a:ext>
            </a:extLst>
          </p:cNvPr>
          <p:cNvSpPr/>
          <p:nvPr/>
        </p:nvSpPr>
        <p:spPr>
          <a:xfrm>
            <a:off x="110884" y="1386210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813B3D65-1724-4B2D-A71C-6BE79ACECB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858" y="1473237"/>
            <a:ext cx="415859" cy="273645"/>
          </a:xfrm>
          <a:prstGeom prst="rect">
            <a:avLst/>
          </a:prstGeom>
        </p:spPr>
      </p:pic>
      <p:sp>
        <p:nvSpPr>
          <p:cNvPr id="41" name="Elipse 40">
            <a:extLst>
              <a:ext uri="{FF2B5EF4-FFF2-40B4-BE49-F238E27FC236}">
                <a16:creationId xmlns:a16="http://schemas.microsoft.com/office/drawing/2014/main" id="{10014C42-6F4A-4405-A5C4-8CF370DD68B7}"/>
              </a:ext>
            </a:extLst>
          </p:cNvPr>
          <p:cNvSpPr/>
          <p:nvPr/>
        </p:nvSpPr>
        <p:spPr>
          <a:xfrm>
            <a:off x="3933013" y="4172882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B2B7B4AE-5817-41DE-AA4C-056B53CABAB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 flipV="1">
            <a:off x="219311" y="4110160"/>
            <a:ext cx="321790" cy="449910"/>
          </a:xfrm>
          <a:prstGeom prst="rect">
            <a:avLst/>
          </a:prstGeom>
        </p:spPr>
      </p:pic>
      <p:sp>
        <p:nvSpPr>
          <p:cNvPr id="59" name="Rectángulo: esquinas redondeadas 58">
            <a:extLst>
              <a:ext uri="{FF2B5EF4-FFF2-40B4-BE49-F238E27FC236}">
                <a16:creationId xmlns:a16="http://schemas.microsoft.com/office/drawing/2014/main" id="{40C4E841-CB16-43EE-B5B4-98793C6797C1}"/>
              </a:ext>
            </a:extLst>
          </p:cNvPr>
          <p:cNvSpPr/>
          <p:nvPr/>
        </p:nvSpPr>
        <p:spPr>
          <a:xfrm>
            <a:off x="4174607" y="1767837"/>
            <a:ext cx="3702136" cy="2135115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B7F6741A-79ED-4519-80A9-8A805F3AE821}"/>
              </a:ext>
            </a:extLst>
          </p:cNvPr>
          <p:cNvSpPr txBox="1"/>
          <p:nvPr/>
        </p:nvSpPr>
        <p:spPr>
          <a:xfrm>
            <a:off x="4372478" y="1773126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</a:t>
            </a:r>
            <a:r>
              <a:rPr lang="es-ES">
                <a:solidFill>
                  <a:srgbClr val="328C83"/>
                </a:solidFill>
              </a:rPr>
              <a:t>Por qué ha pasado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71" name="Rectángulo: esquinas redondeadas 70">
            <a:extLst>
              <a:ext uri="{FF2B5EF4-FFF2-40B4-BE49-F238E27FC236}">
                <a16:creationId xmlns:a16="http://schemas.microsoft.com/office/drawing/2014/main" id="{813E88CE-6190-4450-A088-2E5E24EC4EB7}"/>
              </a:ext>
            </a:extLst>
          </p:cNvPr>
          <p:cNvSpPr/>
          <p:nvPr/>
        </p:nvSpPr>
        <p:spPr>
          <a:xfrm>
            <a:off x="193808" y="4462250"/>
            <a:ext cx="3702136" cy="2084267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72" name="Rectángulo: esquinas redondeadas 71">
            <a:extLst>
              <a:ext uri="{FF2B5EF4-FFF2-40B4-BE49-F238E27FC236}">
                <a16:creationId xmlns:a16="http://schemas.microsoft.com/office/drawing/2014/main" id="{3EB11234-B962-4F54-B36C-38E960B583C9}"/>
              </a:ext>
            </a:extLst>
          </p:cNvPr>
          <p:cNvSpPr/>
          <p:nvPr/>
        </p:nvSpPr>
        <p:spPr>
          <a:xfrm>
            <a:off x="8189356" y="1746882"/>
            <a:ext cx="3702136" cy="2135114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A66032AC-020C-4349-9C3A-D218096777FC}"/>
              </a:ext>
            </a:extLst>
          </p:cNvPr>
          <p:cNvSpPr txBox="1"/>
          <p:nvPr/>
        </p:nvSpPr>
        <p:spPr>
          <a:xfrm>
            <a:off x="8384098" y="1762967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¿Qué opciones tengo?</a:t>
            </a: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25FCE782-0B52-42A3-9C20-91145BED6297}"/>
              </a:ext>
            </a:extLst>
          </p:cNvPr>
          <p:cNvSpPr txBox="1"/>
          <p:nvPr/>
        </p:nvSpPr>
        <p:spPr>
          <a:xfrm>
            <a:off x="324537" y="1762967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</a:t>
            </a:r>
            <a:r>
              <a:rPr lang="es-ES">
                <a:solidFill>
                  <a:srgbClr val="328C83"/>
                </a:solidFill>
              </a:rPr>
              <a:t>Qué ha pasado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DB8AEA5B-D6A8-4D26-B339-D66429C480EC}"/>
              </a:ext>
            </a:extLst>
          </p:cNvPr>
          <p:cNvSpPr txBox="1"/>
          <p:nvPr/>
        </p:nvSpPr>
        <p:spPr>
          <a:xfrm>
            <a:off x="364882" y="4513808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¿Q</a:t>
            </a:r>
            <a:r>
              <a:rPr lang="es-ES">
                <a:solidFill>
                  <a:srgbClr val="328C83"/>
                </a:solidFill>
              </a:rPr>
              <a:t>uién me puede ayudar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87" name="Rectángulo: esquinas redondeadas 86">
            <a:extLst>
              <a:ext uri="{FF2B5EF4-FFF2-40B4-BE49-F238E27FC236}">
                <a16:creationId xmlns:a16="http://schemas.microsoft.com/office/drawing/2014/main" id="{E3A7B65D-9C4A-4CF0-AF3B-BA3E00612F98}"/>
              </a:ext>
            </a:extLst>
          </p:cNvPr>
          <p:cNvSpPr/>
          <p:nvPr/>
        </p:nvSpPr>
        <p:spPr>
          <a:xfrm>
            <a:off x="4191582" y="4496137"/>
            <a:ext cx="3702136" cy="2135114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89" name="Elipse 88">
            <a:extLst>
              <a:ext uri="{FF2B5EF4-FFF2-40B4-BE49-F238E27FC236}">
                <a16:creationId xmlns:a16="http://schemas.microsoft.com/office/drawing/2014/main" id="{62358BC8-01BF-48D3-9770-3E700E025D4B}"/>
              </a:ext>
            </a:extLst>
          </p:cNvPr>
          <p:cNvSpPr/>
          <p:nvPr/>
        </p:nvSpPr>
        <p:spPr>
          <a:xfrm>
            <a:off x="7957354" y="4178091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8" name="Imagen 87">
            <a:extLst>
              <a:ext uri="{FF2B5EF4-FFF2-40B4-BE49-F238E27FC236}">
                <a16:creationId xmlns:a16="http://schemas.microsoft.com/office/drawing/2014/main" id="{C05C99B9-CB37-42F5-A23C-4BE4692CFEA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1951" y="4210035"/>
            <a:ext cx="385400" cy="404670"/>
          </a:xfrm>
          <a:prstGeom prst="rect">
            <a:avLst/>
          </a:prstGeom>
        </p:spPr>
      </p:pic>
      <p:sp>
        <p:nvSpPr>
          <p:cNvPr id="90" name="Rectángulo: esquinas redondeadas 89">
            <a:extLst>
              <a:ext uri="{FF2B5EF4-FFF2-40B4-BE49-F238E27FC236}">
                <a16:creationId xmlns:a16="http://schemas.microsoft.com/office/drawing/2014/main" id="{38C2AA7D-16DF-42CC-8641-DA9C534CD2D3}"/>
              </a:ext>
            </a:extLst>
          </p:cNvPr>
          <p:cNvSpPr/>
          <p:nvPr/>
        </p:nvSpPr>
        <p:spPr>
          <a:xfrm>
            <a:off x="8189356" y="4522472"/>
            <a:ext cx="3702136" cy="2108779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FEEBAE02-2BBB-4E4F-B0F9-E91828243678}"/>
              </a:ext>
            </a:extLst>
          </p:cNvPr>
          <p:cNvSpPr txBox="1"/>
          <p:nvPr/>
        </p:nvSpPr>
        <p:spPr>
          <a:xfrm>
            <a:off x="4342185" y="4607190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¿Cómo podría haberlo evitado?</a:t>
            </a:r>
          </a:p>
        </p:txBody>
      </p:sp>
      <p:sp>
        <p:nvSpPr>
          <p:cNvPr id="86" name="CuadroTexto 85">
            <a:extLst>
              <a:ext uri="{FF2B5EF4-FFF2-40B4-BE49-F238E27FC236}">
                <a16:creationId xmlns:a16="http://schemas.microsoft.com/office/drawing/2014/main" id="{C955B9A6-D304-4200-972B-6F0357E887FD}"/>
              </a:ext>
            </a:extLst>
          </p:cNvPr>
          <p:cNvSpPr txBox="1"/>
          <p:nvPr/>
        </p:nvSpPr>
        <p:spPr>
          <a:xfrm>
            <a:off x="8321460" y="4698610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¿Cómo me protejo para el futuro?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48474F-0AFE-4BEC-B419-985AC8265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047" y="2279454"/>
            <a:ext cx="447729" cy="104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68BB87A-FD72-4D4C-9D60-3CB3687D1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087" y="5067942"/>
            <a:ext cx="739383" cy="112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11ECE48-15F0-4425-B913-6FF2F0968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824" y="2274853"/>
            <a:ext cx="659069" cy="110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DBC4873-D11D-4C30-9FAC-C11485274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24060" y="2269854"/>
            <a:ext cx="660465" cy="10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65FC21A-0C66-4E12-9510-096455F57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67824" y="5067942"/>
            <a:ext cx="748613" cy="100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3E2CD31-0041-4915-BC85-0F0CBC80B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542" y="5067942"/>
            <a:ext cx="580814" cy="105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ángulo 92">
            <a:extLst>
              <a:ext uri="{FF2B5EF4-FFF2-40B4-BE49-F238E27FC236}">
                <a16:creationId xmlns:a16="http://schemas.microsoft.com/office/drawing/2014/main" id="{1B1C1750-993A-47AD-ACD2-078032ECCA1F}"/>
              </a:ext>
            </a:extLst>
          </p:cNvPr>
          <p:cNvSpPr/>
          <p:nvPr/>
        </p:nvSpPr>
        <p:spPr>
          <a:xfrm>
            <a:off x="0" y="788044"/>
            <a:ext cx="12192000" cy="524733"/>
          </a:xfrm>
          <a:prstGeom prst="rect">
            <a:avLst/>
          </a:prstGeom>
          <a:solidFill>
            <a:srgbClr val="2F85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469140CE-A4EB-43F7-9C18-EFD448D18E9D}"/>
              </a:ext>
            </a:extLst>
          </p:cNvPr>
          <p:cNvSpPr txBox="1"/>
          <p:nvPr/>
        </p:nvSpPr>
        <p:spPr>
          <a:xfrm>
            <a:off x="3309077" y="-10180"/>
            <a:ext cx="669237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PLAN DE SEGURIDAD Y CONFIANZA DIGITAL</a:t>
            </a:r>
            <a:endParaRPr lang="es-ES" sz="22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9C93D9D-C82F-48E0-B765-2B945FB24C9B}"/>
              </a:ext>
            </a:extLst>
          </p:cNvPr>
          <p:cNvSpPr txBox="1"/>
          <p:nvPr/>
        </p:nvSpPr>
        <p:spPr>
          <a:xfrm>
            <a:off x="3309078" y="1001701"/>
            <a:ext cx="669237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1400">
                <a:solidFill>
                  <a:schemeClr val="bg1"/>
                </a:solidFill>
              </a:rPr>
              <a:t>¿Se lo qué tengo que hacer?</a:t>
            </a: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90A22C31-97AA-4CBB-BC4E-A5D9B25687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4"/>
          <a:stretch/>
        </p:blipFill>
        <p:spPr bwMode="auto">
          <a:xfrm>
            <a:off x="69523" y="96014"/>
            <a:ext cx="3239554" cy="110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587621D-768A-438F-A234-A7D793C2FFC4}"/>
              </a:ext>
            </a:extLst>
          </p:cNvPr>
          <p:cNvSpPr txBox="1"/>
          <p:nvPr/>
        </p:nvSpPr>
        <p:spPr>
          <a:xfrm>
            <a:off x="3309077" y="336274"/>
            <a:ext cx="6692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>
                <a:solidFill>
                  <a:schemeClr val="bg1"/>
                </a:solidFill>
                <a:latin typeface="Amasis MT Pro Black" panose="020B0604020202020204" pitchFamily="18" charset="0"/>
              </a:rPr>
              <a:t>Decisiones sobre:</a:t>
            </a:r>
          </a:p>
        </p:txBody>
      </p:sp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5740FDF-3DD7-402A-A74B-93F9B651445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6" b="21300"/>
          <a:stretch/>
        </p:blipFill>
        <p:spPr>
          <a:xfrm>
            <a:off x="10001454" y="110533"/>
            <a:ext cx="2121023" cy="1099193"/>
          </a:xfrm>
          <a:prstGeom prst="rect">
            <a:avLst/>
          </a:prstGeom>
        </p:spPr>
      </p:pic>
      <p:sp>
        <p:nvSpPr>
          <p:cNvPr id="94" name="Rectángulo: esquinas redondeadas 93">
            <a:extLst>
              <a:ext uri="{FF2B5EF4-FFF2-40B4-BE49-F238E27FC236}">
                <a16:creationId xmlns:a16="http://schemas.microsoft.com/office/drawing/2014/main" id="{A78576F8-D2ED-4328-ABF3-393E973F58CB}"/>
              </a:ext>
            </a:extLst>
          </p:cNvPr>
          <p:cNvSpPr/>
          <p:nvPr/>
        </p:nvSpPr>
        <p:spPr>
          <a:xfrm>
            <a:off x="4342185" y="714632"/>
            <a:ext cx="4606505" cy="265875"/>
          </a:xfrm>
          <a:prstGeom prst="roundRect">
            <a:avLst>
              <a:gd name="adj" fmla="val 46079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r>
              <a:rPr lang="es-ES" sz="1400">
                <a:solidFill>
                  <a:srgbClr val="328C83"/>
                </a:solidFill>
              </a:rPr>
              <a:t>HAN CAMBIADO LA CONTRASEÑA DE MI CORREO</a:t>
            </a: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AD408584-506E-4199-A353-07197DECFE3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66407" y="4226377"/>
            <a:ext cx="295697" cy="388102"/>
          </a:xfrm>
          <a:prstGeom prst="rect">
            <a:avLst/>
          </a:prstGeom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id="{ECCE93AA-5A60-420B-A47F-37AF014013C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7138" y="1460754"/>
            <a:ext cx="362403" cy="346379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34A790B-7AAB-4412-B96A-E0C0865FC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442" y="1455874"/>
            <a:ext cx="359625" cy="37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26FEA59E-7F3F-4226-B03E-267D9BEE6778}"/>
              </a:ext>
            </a:extLst>
          </p:cNvPr>
          <p:cNvSpPr txBox="1"/>
          <p:nvPr/>
        </p:nvSpPr>
        <p:spPr>
          <a:xfrm>
            <a:off x="350267" y="2143103"/>
            <a:ext cx="2615517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latin typeface="Abadi" panose="020B0604020104020204" pitchFamily="34" charset="0"/>
                <a:cs typeface="Segoe UI"/>
              </a:rPr>
              <a:t>- Han cambiado la contraseña de mi correo y ahora no puedo acceder.​</a:t>
            </a:r>
            <a:endParaRPr lang="es-ES" sz="1600">
              <a:latin typeface="Abadi" panose="020B0604020104020204" pitchFamily="34" charset="0"/>
              <a:cs typeface="Calibri"/>
            </a:endParaRPr>
          </a:p>
          <a:p>
            <a:r>
              <a:rPr lang="es-ES" sz="1600">
                <a:latin typeface="Abadi" panose="020B0604020104020204" pitchFamily="34" charset="0"/>
                <a:cs typeface="Segoe UI"/>
              </a:rPr>
              <a:t>- Me he olvidado de mi contraseña.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9D8C6E8-DB7B-473C-A786-1F5EF5961FBA}"/>
              </a:ext>
            </a:extLst>
          </p:cNvPr>
          <p:cNvSpPr txBox="1"/>
          <p:nvPr/>
        </p:nvSpPr>
        <p:spPr>
          <a:xfrm>
            <a:off x="4372478" y="2074269"/>
            <a:ext cx="3038678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400">
                <a:latin typeface="Abadi" panose="020B0604020104020204" pitchFamily="34" charset="0"/>
                <a:cs typeface="Segoe UI"/>
              </a:rPr>
              <a:t>- La tenía apuntada en un papel y lo he perdido</a:t>
            </a:r>
            <a:r>
              <a:rPr lang="en-US" sz="1400">
                <a:latin typeface="Abadi" panose="020B0604020104020204" pitchFamily="34" charset="0"/>
                <a:cs typeface="Segoe UI"/>
              </a:rPr>
              <a:t>​.</a:t>
            </a:r>
          </a:p>
          <a:p>
            <a:r>
              <a:rPr lang="es-ES" sz="1400">
                <a:latin typeface="Abadi" panose="020B0604020104020204" pitchFamily="34" charset="0"/>
                <a:cs typeface="Segoe UI"/>
              </a:rPr>
              <a:t>- Han hackeado la red y han cambiado la contraseña.</a:t>
            </a:r>
            <a:r>
              <a:rPr lang="en-US" sz="1400">
                <a:latin typeface="Abadi" panose="020B0604020104020204" pitchFamily="34" charset="0"/>
                <a:cs typeface="Segoe UI"/>
              </a:rPr>
              <a:t>​</a:t>
            </a:r>
          </a:p>
          <a:p>
            <a:r>
              <a:rPr lang="es-ES" sz="1400">
                <a:latin typeface="Abadi" panose="020B0604020104020204" pitchFamily="34" charset="0"/>
                <a:cs typeface="Segoe UI"/>
              </a:rPr>
              <a:t>- La contraseña era fácil de adivinar.</a:t>
            </a:r>
            <a:endParaRPr lang="en-US" sz="1400">
              <a:latin typeface="Abadi" panose="020B0604020104020204" pitchFamily="34" charset="0"/>
              <a:cs typeface="Segoe UI"/>
            </a:endParaRPr>
          </a:p>
          <a:p>
            <a:r>
              <a:rPr lang="es-ES" sz="1400">
                <a:latin typeface="Abadi" panose="020B0604020104020204" pitchFamily="34" charset="0"/>
                <a:cs typeface="Segoe UI"/>
              </a:rPr>
              <a:t>- Alguien ha visto mi contraseña cuando la escribía.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51536139-591A-4D33-9CA2-3F4839EFC243}"/>
              </a:ext>
            </a:extLst>
          </p:cNvPr>
          <p:cNvSpPr txBox="1"/>
          <p:nvPr/>
        </p:nvSpPr>
        <p:spPr>
          <a:xfrm>
            <a:off x="8412104" y="1996251"/>
            <a:ext cx="3514608" cy="18466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latin typeface="Abadi" panose="020B0604020104020204" pitchFamily="34" charset="0"/>
                <a:cs typeface="Segoe UI"/>
              </a:rPr>
              <a:t>- Intentar recuperar la contraseña desde el inicio de sesión del correo.​</a:t>
            </a:r>
          </a:p>
          <a:p>
            <a:r>
              <a:rPr lang="es-ES" sz="1600">
                <a:latin typeface="Abadi" panose="020B0604020104020204" pitchFamily="34" charset="0"/>
                <a:cs typeface="Segoe UI"/>
              </a:rPr>
              <a:t>- Avisar por otros medios a mis contactos principales de que no tengo acceso a mi correo.</a:t>
            </a:r>
            <a:r>
              <a:rPr lang="en-US" sz="1600">
                <a:latin typeface="Abadi" panose="020B0604020104020204" pitchFamily="34" charset="0"/>
                <a:cs typeface="Segoe UI"/>
              </a:rPr>
              <a:t>​</a:t>
            </a:r>
          </a:p>
          <a:p>
            <a:r>
              <a:rPr lang="es-ES" sz="1600">
                <a:latin typeface="Abadi" panose="020B0604020104020204" pitchFamily="34" charset="0"/>
                <a:cs typeface="Segoe UI"/>
              </a:rPr>
              <a:t>- Hacer un correo nuevo</a:t>
            </a:r>
            <a:r>
              <a:rPr lang="es-ES" sz="1600">
                <a:solidFill>
                  <a:srgbClr val="328C83"/>
                </a:solidFill>
                <a:latin typeface="Abadi" panose="020B0604020104020204" pitchFamily="34" charset="0"/>
                <a:cs typeface="Segoe UI"/>
              </a:rPr>
              <a:t>.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8A351E41-67F1-46B4-B2DD-DF6442CAFB23}"/>
              </a:ext>
            </a:extLst>
          </p:cNvPr>
          <p:cNvSpPr txBox="1"/>
          <p:nvPr/>
        </p:nvSpPr>
        <p:spPr>
          <a:xfrm>
            <a:off x="405530" y="4873997"/>
            <a:ext cx="274320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latin typeface="Abadi" panose="020B0604020104020204" pitchFamily="34" charset="0"/>
                <a:cs typeface="Segoe UI"/>
              </a:rPr>
              <a:t>- Mis padres.</a:t>
            </a:r>
            <a:r>
              <a:rPr lang="en-US" sz="1600">
                <a:latin typeface="Abadi" panose="020B0604020104020204" pitchFamily="34" charset="0"/>
                <a:cs typeface="Segoe UI"/>
              </a:rPr>
              <a:t>​</a:t>
            </a:r>
            <a:endParaRPr lang="es-ES" sz="1600">
              <a:latin typeface="Abadi" panose="020B0604020104020204" pitchFamily="34" charset="0"/>
            </a:endParaRPr>
          </a:p>
          <a:p>
            <a:r>
              <a:rPr lang="es-ES" sz="1600">
                <a:latin typeface="Abadi" panose="020B0604020104020204" pitchFamily="34" charset="0"/>
                <a:cs typeface="Segoe UI"/>
              </a:rPr>
              <a:t>- Los maestros.</a:t>
            </a:r>
            <a:r>
              <a:rPr lang="en-US" sz="1600">
                <a:latin typeface="Abadi" panose="020B0604020104020204" pitchFamily="34" charset="0"/>
                <a:cs typeface="Segoe UI"/>
              </a:rPr>
              <a:t>​</a:t>
            </a:r>
          </a:p>
          <a:p>
            <a:r>
              <a:rPr lang="es-ES" sz="1600">
                <a:latin typeface="Abadi" panose="020B0604020104020204" pitchFamily="34" charset="0"/>
                <a:cs typeface="Segoe UI"/>
              </a:rPr>
              <a:t>- Una persona experta en informática.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5958FBC4-0E7C-4019-8CF5-59A1B2E1E498}"/>
              </a:ext>
            </a:extLst>
          </p:cNvPr>
          <p:cNvSpPr txBox="1"/>
          <p:nvPr/>
        </p:nvSpPr>
        <p:spPr>
          <a:xfrm>
            <a:off x="4494059" y="4938652"/>
            <a:ext cx="3116825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latin typeface="Abadi" panose="020B0604020104020204" pitchFamily="34" charset="0"/>
                <a:cs typeface="Segoe UI"/>
              </a:rPr>
              <a:t>- Siendo más cuidadoso al escribir la contraseña.​</a:t>
            </a:r>
            <a:endParaRPr lang="es-ES" sz="1600">
              <a:latin typeface="Abadi" panose="020B0604020104020204" pitchFamily="34" charset="0"/>
            </a:endParaRPr>
          </a:p>
          <a:p>
            <a:r>
              <a:rPr lang="es-ES" sz="1600">
                <a:latin typeface="Abadi" panose="020B0604020104020204" pitchFamily="34" charset="0"/>
                <a:cs typeface="Segoe UI"/>
              </a:rPr>
              <a:t>- Cerrando la sesión de mi correo electrónico.</a:t>
            </a:r>
            <a:r>
              <a:rPr lang="en-US" sz="1600">
                <a:latin typeface="Abadi" panose="020B0604020104020204" pitchFamily="34" charset="0"/>
                <a:cs typeface="Segoe UI"/>
              </a:rPr>
              <a:t>​</a:t>
            </a:r>
          </a:p>
          <a:p>
            <a:r>
              <a:rPr lang="es-ES" sz="1600">
                <a:latin typeface="Abadi" panose="020B0604020104020204" pitchFamily="34" charset="0"/>
                <a:cs typeface="Segoe UI"/>
              </a:rPr>
              <a:t>- Utilizando mi propio dispositivo.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ED1676BF-348B-4040-A4D3-C4F19F2C9741}"/>
              </a:ext>
            </a:extLst>
          </p:cNvPr>
          <p:cNvSpPr txBox="1"/>
          <p:nvPr/>
        </p:nvSpPr>
        <p:spPr>
          <a:xfrm>
            <a:off x="8303887" y="5029977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latin typeface="Abadi" panose="020B0604020104020204" pitchFamily="34" charset="0"/>
              </a:rPr>
              <a:t>-  Aumentando la dificultad de mi contraseña.</a:t>
            </a:r>
          </a:p>
        </p:txBody>
      </p:sp>
      <p:pic>
        <p:nvPicPr>
          <p:cNvPr id="48" name="Gráfico 47" descr="Casa con relleno sólido">
            <a:hlinkClick r:id="rId16" action="ppaction://hlinksldjump"/>
            <a:extLst>
              <a:ext uri="{FF2B5EF4-FFF2-40B4-BE49-F238E27FC236}">
                <a16:creationId xmlns:a16="http://schemas.microsoft.com/office/drawing/2014/main" id="{9175569A-E642-4817-9BA2-14C19B7CA84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0" y="6254198"/>
            <a:ext cx="603802" cy="60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39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35EADDF-D036-4B20-A784-127048F933CA}"/>
              </a:ext>
            </a:extLst>
          </p:cNvPr>
          <p:cNvSpPr txBox="1"/>
          <p:nvPr/>
        </p:nvSpPr>
        <p:spPr>
          <a:xfrm>
            <a:off x="3197801" y="423722"/>
            <a:ext cx="33528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s-ES" b="1">
              <a:cs typeface="Calibri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4CA22F7-1180-47C8-AE95-BB37FDB8B94C}"/>
              </a:ext>
            </a:extLst>
          </p:cNvPr>
          <p:cNvSpPr txBox="1"/>
          <p:nvPr/>
        </p:nvSpPr>
        <p:spPr>
          <a:xfrm>
            <a:off x="1066285" y="1094501"/>
            <a:ext cx="761583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800" b="1">
                <a:solidFill>
                  <a:schemeClr val="bg1"/>
                </a:solidFill>
                <a:cs typeface="Calibri"/>
              </a:rPr>
              <a:t>SUPLANTACIÓN DE IDENTIDAD. ALGUIEN USA MI TEAMS/AULA VIRTUAL 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5D4561E6-0396-8B4C-B42A-681781994781}"/>
              </a:ext>
            </a:extLst>
          </p:cNvPr>
          <p:cNvGrpSpPr/>
          <p:nvPr/>
        </p:nvGrpSpPr>
        <p:grpSpPr>
          <a:xfrm>
            <a:off x="0" y="2458556"/>
            <a:ext cx="10512095" cy="3989818"/>
            <a:chOff x="0" y="2444460"/>
            <a:chExt cx="10512095" cy="3989818"/>
          </a:xfrm>
        </p:grpSpPr>
        <p:pic>
          <p:nvPicPr>
            <p:cNvPr id="14" name="Imagen 14" descr="Texto&#10;&#10;Descripción generada automáticamente">
              <a:extLst>
                <a:ext uri="{FF2B5EF4-FFF2-40B4-BE49-F238E27FC236}">
                  <a16:creationId xmlns:a16="http://schemas.microsoft.com/office/drawing/2014/main" id="{D5E34EA1-89A2-49F8-8FFC-1B1763184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444460"/>
              <a:ext cx="10512095" cy="3989818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3D49F580-9A98-4FCD-A8F4-3C4E352CF6F9}"/>
                </a:ext>
              </a:extLst>
            </p:cNvPr>
            <p:cNvSpPr txBox="1"/>
            <p:nvPr/>
          </p:nvSpPr>
          <p:spPr>
            <a:xfrm>
              <a:off x="847276" y="3298926"/>
              <a:ext cx="2579068" cy="286232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Alguien me avisa o veo que se utiliza mi </a:t>
              </a:r>
              <a:r>
                <a:rPr lang="es-ES" b="1" err="1">
                  <a:solidFill>
                    <a:schemeClr val="bg1"/>
                  </a:solidFill>
                  <a:cs typeface="Calibri"/>
                </a:rPr>
                <a:t>Teams</a:t>
              </a:r>
              <a:r>
                <a:rPr lang="es-ES" b="1">
                  <a:solidFill>
                    <a:schemeClr val="bg1"/>
                  </a:solidFill>
                  <a:cs typeface="Calibri"/>
                </a:rPr>
                <a:t>.</a:t>
              </a:r>
            </a:p>
            <a:p>
              <a:r>
                <a:rPr lang="es-ES" b="1">
                  <a:solidFill>
                    <a:schemeClr val="bg1"/>
                  </a:solidFill>
                  <a:ea typeface="+mn-lt"/>
                  <a:cs typeface="+mn-lt"/>
                </a:rPr>
                <a:t>- ¿Cuándo dejo mi sesión abierta han visto mi contraseña?</a:t>
              </a:r>
              <a:endParaRPr lang="es-ES">
                <a:solidFill>
                  <a:schemeClr val="bg1"/>
                </a:solidFill>
                <a:cs typeface="Calibri"/>
              </a:endParaRPr>
            </a:p>
            <a:p>
              <a:r>
                <a:rPr lang="es-ES" b="1">
                  <a:solidFill>
                    <a:schemeClr val="bg1"/>
                  </a:solidFill>
                  <a:ea typeface="+mn-lt"/>
                  <a:cs typeface="+mn-lt"/>
                </a:rPr>
                <a:t>- Compruebo si han  cambiado mi contraseña.</a:t>
              </a:r>
              <a:endParaRPr lang="es-ES">
                <a:solidFill>
                  <a:schemeClr val="bg1"/>
                </a:solidFill>
                <a:ea typeface="+mn-lt"/>
                <a:cs typeface="+mn-lt"/>
              </a:endParaRP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Identifico posibles cambios en mis archivos.</a:t>
              </a: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CDA56266-A137-43F0-A932-C9A204FE8FC2}"/>
                </a:ext>
              </a:extLst>
            </p:cNvPr>
            <p:cNvSpPr txBox="1"/>
            <p:nvPr/>
          </p:nvSpPr>
          <p:spPr>
            <a:xfrm>
              <a:off x="4419801" y="3347846"/>
              <a:ext cx="2455271" cy="258532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Aviso que no soy yo quien habla en el chat.</a:t>
              </a:r>
              <a:endParaRPr lang="es-ES">
                <a:solidFill>
                  <a:schemeClr val="bg1"/>
                </a:solidFill>
                <a:cs typeface="Calibri"/>
              </a:endParaRPr>
            </a:p>
            <a:p>
              <a:r>
                <a:rPr lang="es-ES" b="1">
                  <a:solidFill>
                    <a:schemeClr val="bg1"/>
                  </a:solidFill>
                  <a:ea typeface="+mn-lt"/>
                  <a:cs typeface="+mn-lt"/>
                </a:rPr>
                <a:t>- Lo comunico a mis profesores y mis padres.</a:t>
              </a:r>
              <a:endParaRPr lang="es-ES">
                <a:solidFill>
                  <a:schemeClr val="bg1"/>
                </a:solidFill>
              </a:endParaRP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Cambio de contraseña.</a:t>
              </a:r>
              <a:endParaRPr lang="es-ES" sz="1600" b="1">
                <a:solidFill>
                  <a:schemeClr val="bg1"/>
                </a:solidFill>
                <a:cs typeface="Calibri"/>
              </a:endParaRP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Investigo los motivos de la suplantación.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88162B0A-E934-49A7-BD35-17B0B537E630}"/>
                </a:ext>
              </a:extLst>
            </p:cNvPr>
            <p:cNvSpPr txBox="1"/>
            <p:nvPr/>
          </p:nvSpPr>
          <p:spPr>
            <a:xfrm>
              <a:off x="7986235" y="3347846"/>
              <a:ext cx="2525860" cy="147732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Debo cerrar sesión.</a:t>
              </a:r>
              <a:endParaRPr lang="es-ES">
                <a:solidFill>
                  <a:schemeClr val="bg1"/>
                </a:solidFill>
              </a:endParaRP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Uso contraseñas robustas.</a:t>
              </a: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No digo mi contraseña a nadie.</a:t>
              </a:r>
            </a:p>
          </p:txBody>
        </p:sp>
      </p:grpSp>
      <p:pic>
        <p:nvPicPr>
          <p:cNvPr id="10" name="Imagen 9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2083A7B7-B8E2-433D-928E-DD88BB0ECE6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095" y="3001115"/>
            <a:ext cx="1368242" cy="2475980"/>
          </a:xfrm>
          <a:prstGeom prst="rect">
            <a:avLst/>
          </a:prstGeom>
        </p:spPr>
      </p:pic>
      <p:pic>
        <p:nvPicPr>
          <p:cNvPr id="2" name="Imagen 3" descr="Imagen que contiene traje&#10;&#10;Descripción generada automáticamente">
            <a:extLst>
              <a:ext uri="{FF2B5EF4-FFF2-40B4-BE49-F238E27FC236}">
                <a16:creationId xmlns:a16="http://schemas.microsoft.com/office/drawing/2014/main" id="{F76EAE32-C5C0-4841-93C6-FB9FA91131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906502" y="793054"/>
            <a:ext cx="2716756" cy="1930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0F2DE36C-DE9D-49E3-9878-CA13C9ADA90B}"/>
              </a:ext>
            </a:extLst>
          </p:cNvPr>
          <p:cNvSpPr/>
          <p:nvPr/>
        </p:nvSpPr>
        <p:spPr>
          <a:xfrm>
            <a:off x="1927120" y="1198821"/>
            <a:ext cx="7188591" cy="115123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>
                <a:latin typeface="Abadi" panose="020B0604020104020204" pitchFamily="34" charset="0"/>
              </a:rPr>
              <a:t>CASO 4:</a:t>
            </a:r>
          </a:p>
          <a:p>
            <a:pPr algn="ctr"/>
            <a:r>
              <a:rPr lang="es-ES" sz="2200">
                <a:latin typeface="Abadi" panose="020B0604020104020204" pitchFamily="34" charset="0"/>
              </a:rPr>
              <a:t>SUPLANTACIÓN DE IDENTIDAD: ALGUIEN USA MI TEAMS/AULA VIRTUAL</a:t>
            </a:r>
          </a:p>
        </p:txBody>
      </p:sp>
      <p:pic>
        <p:nvPicPr>
          <p:cNvPr id="12" name="Gráfico 11" descr="Casa con relleno sólido">
            <a:hlinkClick r:id="rId6" action="ppaction://hlinksldjump"/>
            <a:extLst>
              <a:ext uri="{FF2B5EF4-FFF2-40B4-BE49-F238E27FC236}">
                <a16:creationId xmlns:a16="http://schemas.microsoft.com/office/drawing/2014/main" id="{FE2BE4D7-158E-4AF3-8887-D2ABA899B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6254198"/>
            <a:ext cx="603802" cy="60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40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B066C883-1C9C-4B8C-9BAA-A5C942131B74}"/>
              </a:ext>
            </a:extLst>
          </p:cNvPr>
          <p:cNvSpPr/>
          <p:nvPr/>
        </p:nvSpPr>
        <p:spPr>
          <a:xfrm>
            <a:off x="0" y="0"/>
            <a:ext cx="12192000" cy="888274"/>
          </a:xfrm>
          <a:prstGeom prst="rect">
            <a:avLst/>
          </a:prstGeom>
          <a:solidFill>
            <a:srgbClr val="2F85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82EAE5BD-BBAD-44B8-9810-46ED7D5C04BC}"/>
              </a:ext>
            </a:extLst>
          </p:cNvPr>
          <p:cNvSpPr/>
          <p:nvPr/>
        </p:nvSpPr>
        <p:spPr>
          <a:xfrm>
            <a:off x="134541" y="4076833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04A2F781-2C34-4CDD-9306-8873191EDD4C}"/>
              </a:ext>
            </a:extLst>
          </p:cNvPr>
          <p:cNvSpPr/>
          <p:nvPr/>
        </p:nvSpPr>
        <p:spPr>
          <a:xfrm>
            <a:off x="7945995" y="1410866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89B6D587-3708-4587-A96F-48C5D7B13DC2}"/>
              </a:ext>
            </a:extLst>
          </p:cNvPr>
          <p:cNvSpPr/>
          <p:nvPr/>
        </p:nvSpPr>
        <p:spPr>
          <a:xfrm>
            <a:off x="3939676" y="1393405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17309222-9773-4367-B8FA-EC8EA532EADF}"/>
              </a:ext>
            </a:extLst>
          </p:cNvPr>
          <p:cNvSpPr/>
          <p:nvPr/>
        </p:nvSpPr>
        <p:spPr>
          <a:xfrm>
            <a:off x="180975" y="1746882"/>
            <a:ext cx="3647112" cy="2156070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C358C408-0CC4-4D82-BE87-C5E51111E2F3}"/>
              </a:ext>
            </a:extLst>
          </p:cNvPr>
          <p:cNvSpPr/>
          <p:nvPr/>
        </p:nvSpPr>
        <p:spPr>
          <a:xfrm>
            <a:off x="110884" y="1386210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813B3D65-1724-4B2D-A71C-6BE79ACECB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858" y="1473237"/>
            <a:ext cx="415859" cy="273645"/>
          </a:xfrm>
          <a:prstGeom prst="rect">
            <a:avLst/>
          </a:prstGeom>
        </p:spPr>
      </p:pic>
      <p:sp>
        <p:nvSpPr>
          <p:cNvPr id="41" name="Elipse 40">
            <a:extLst>
              <a:ext uri="{FF2B5EF4-FFF2-40B4-BE49-F238E27FC236}">
                <a16:creationId xmlns:a16="http://schemas.microsoft.com/office/drawing/2014/main" id="{10014C42-6F4A-4405-A5C4-8CF370DD68B7}"/>
              </a:ext>
            </a:extLst>
          </p:cNvPr>
          <p:cNvSpPr/>
          <p:nvPr/>
        </p:nvSpPr>
        <p:spPr>
          <a:xfrm>
            <a:off x="3933013" y="4172882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B2B7B4AE-5817-41DE-AA4C-056B53CABAB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 flipV="1">
            <a:off x="219311" y="4110160"/>
            <a:ext cx="321790" cy="449910"/>
          </a:xfrm>
          <a:prstGeom prst="rect">
            <a:avLst/>
          </a:prstGeom>
        </p:spPr>
      </p:pic>
      <p:sp>
        <p:nvSpPr>
          <p:cNvPr id="59" name="Rectángulo: esquinas redondeadas 58">
            <a:extLst>
              <a:ext uri="{FF2B5EF4-FFF2-40B4-BE49-F238E27FC236}">
                <a16:creationId xmlns:a16="http://schemas.microsoft.com/office/drawing/2014/main" id="{40C4E841-CB16-43EE-B5B4-98793C6797C1}"/>
              </a:ext>
            </a:extLst>
          </p:cNvPr>
          <p:cNvSpPr/>
          <p:nvPr/>
        </p:nvSpPr>
        <p:spPr>
          <a:xfrm>
            <a:off x="4174607" y="1767837"/>
            <a:ext cx="3702136" cy="2135115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B7F6741A-79ED-4519-80A9-8A805F3AE821}"/>
              </a:ext>
            </a:extLst>
          </p:cNvPr>
          <p:cNvSpPr txBox="1"/>
          <p:nvPr/>
        </p:nvSpPr>
        <p:spPr>
          <a:xfrm>
            <a:off x="4372478" y="1773126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</a:t>
            </a:r>
            <a:r>
              <a:rPr lang="es-ES">
                <a:solidFill>
                  <a:srgbClr val="328C83"/>
                </a:solidFill>
              </a:rPr>
              <a:t>Por qué ha pasado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71" name="Rectángulo: esquinas redondeadas 70">
            <a:extLst>
              <a:ext uri="{FF2B5EF4-FFF2-40B4-BE49-F238E27FC236}">
                <a16:creationId xmlns:a16="http://schemas.microsoft.com/office/drawing/2014/main" id="{813E88CE-6190-4450-A088-2E5E24EC4EB7}"/>
              </a:ext>
            </a:extLst>
          </p:cNvPr>
          <p:cNvSpPr/>
          <p:nvPr/>
        </p:nvSpPr>
        <p:spPr>
          <a:xfrm>
            <a:off x="193808" y="4462250"/>
            <a:ext cx="3702136" cy="2084267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72" name="Rectángulo: esquinas redondeadas 71">
            <a:extLst>
              <a:ext uri="{FF2B5EF4-FFF2-40B4-BE49-F238E27FC236}">
                <a16:creationId xmlns:a16="http://schemas.microsoft.com/office/drawing/2014/main" id="{3EB11234-B962-4F54-B36C-38E960B583C9}"/>
              </a:ext>
            </a:extLst>
          </p:cNvPr>
          <p:cNvSpPr/>
          <p:nvPr/>
        </p:nvSpPr>
        <p:spPr>
          <a:xfrm>
            <a:off x="8189356" y="1746882"/>
            <a:ext cx="3702136" cy="2135114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A66032AC-020C-4349-9C3A-D218096777FC}"/>
              </a:ext>
            </a:extLst>
          </p:cNvPr>
          <p:cNvSpPr txBox="1"/>
          <p:nvPr/>
        </p:nvSpPr>
        <p:spPr>
          <a:xfrm>
            <a:off x="8384098" y="1762967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¿Qué opciones tengo?</a:t>
            </a: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25FCE782-0B52-42A3-9C20-91145BED6297}"/>
              </a:ext>
            </a:extLst>
          </p:cNvPr>
          <p:cNvSpPr txBox="1"/>
          <p:nvPr/>
        </p:nvSpPr>
        <p:spPr>
          <a:xfrm>
            <a:off x="324537" y="1762967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</a:t>
            </a:r>
            <a:r>
              <a:rPr lang="es-ES">
                <a:solidFill>
                  <a:srgbClr val="328C83"/>
                </a:solidFill>
              </a:rPr>
              <a:t>Qué ha pasado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DB8AEA5B-D6A8-4D26-B339-D66429C480EC}"/>
              </a:ext>
            </a:extLst>
          </p:cNvPr>
          <p:cNvSpPr txBox="1"/>
          <p:nvPr/>
        </p:nvSpPr>
        <p:spPr>
          <a:xfrm>
            <a:off x="364882" y="4513808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¿Q</a:t>
            </a:r>
            <a:r>
              <a:rPr lang="es-ES">
                <a:solidFill>
                  <a:srgbClr val="328C83"/>
                </a:solidFill>
              </a:rPr>
              <a:t>uién me puede ayudar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87" name="Rectángulo: esquinas redondeadas 86">
            <a:extLst>
              <a:ext uri="{FF2B5EF4-FFF2-40B4-BE49-F238E27FC236}">
                <a16:creationId xmlns:a16="http://schemas.microsoft.com/office/drawing/2014/main" id="{E3A7B65D-9C4A-4CF0-AF3B-BA3E00612F98}"/>
              </a:ext>
            </a:extLst>
          </p:cNvPr>
          <p:cNvSpPr/>
          <p:nvPr/>
        </p:nvSpPr>
        <p:spPr>
          <a:xfrm>
            <a:off x="4191582" y="4496137"/>
            <a:ext cx="3702136" cy="2135114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89" name="Elipse 88">
            <a:extLst>
              <a:ext uri="{FF2B5EF4-FFF2-40B4-BE49-F238E27FC236}">
                <a16:creationId xmlns:a16="http://schemas.microsoft.com/office/drawing/2014/main" id="{62358BC8-01BF-48D3-9770-3E700E025D4B}"/>
              </a:ext>
            </a:extLst>
          </p:cNvPr>
          <p:cNvSpPr/>
          <p:nvPr/>
        </p:nvSpPr>
        <p:spPr>
          <a:xfrm>
            <a:off x="7957354" y="4178091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8" name="Imagen 87">
            <a:extLst>
              <a:ext uri="{FF2B5EF4-FFF2-40B4-BE49-F238E27FC236}">
                <a16:creationId xmlns:a16="http://schemas.microsoft.com/office/drawing/2014/main" id="{C05C99B9-CB37-42F5-A23C-4BE4692CFEA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1951" y="4210035"/>
            <a:ext cx="385400" cy="404670"/>
          </a:xfrm>
          <a:prstGeom prst="rect">
            <a:avLst/>
          </a:prstGeom>
        </p:spPr>
      </p:pic>
      <p:sp>
        <p:nvSpPr>
          <p:cNvPr id="90" name="Rectángulo: esquinas redondeadas 89">
            <a:extLst>
              <a:ext uri="{FF2B5EF4-FFF2-40B4-BE49-F238E27FC236}">
                <a16:creationId xmlns:a16="http://schemas.microsoft.com/office/drawing/2014/main" id="{38C2AA7D-16DF-42CC-8641-DA9C534CD2D3}"/>
              </a:ext>
            </a:extLst>
          </p:cNvPr>
          <p:cNvSpPr/>
          <p:nvPr/>
        </p:nvSpPr>
        <p:spPr>
          <a:xfrm>
            <a:off x="8189356" y="4522472"/>
            <a:ext cx="3702136" cy="2108779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FEEBAE02-2BBB-4E4F-B0F9-E91828243678}"/>
              </a:ext>
            </a:extLst>
          </p:cNvPr>
          <p:cNvSpPr txBox="1"/>
          <p:nvPr/>
        </p:nvSpPr>
        <p:spPr>
          <a:xfrm>
            <a:off x="4342185" y="4607190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¿Cómo podría haberlo evitado?</a:t>
            </a:r>
          </a:p>
        </p:txBody>
      </p:sp>
      <p:sp>
        <p:nvSpPr>
          <p:cNvPr id="86" name="CuadroTexto 85">
            <a:extLst>
              <a:ext uri="{FF2B5EF4-FFF2-40B4-BE49-F238E27FC236}">
                <a16:creationId xmlns:a16="http://schemas.microsoft.com/office/drawing/2014/main" id="{C955B9A6-D304-4200-972B-6F0357E887FD}"/>
              </a:ext>
            </a:extLst>
          </p:cNvPr>
          <p:cNvSpPr txBox="1"/>
          <p:nvPr/>
        </p:nvSpPr>
        <p:spPr>
          <a:xfrm>
            <a:off x="8321460" y="4698610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¿Cómo me protejo para el futuro?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48474F-0AFE-4BEC-B419-985AC8265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047" y="2279454"/>
            <a:ext cx="447729" cy="104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68BB87A-FD72-4D4C-9D60-3CB3687D1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087" y="5067942"/>
            <a:ext cx="739383" cy="112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11ECE48-15F0-4425-B913-6FF2F0968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824" y="2274853"/>
            <a:ext cx="659069" cy="110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DBC4873-D11D-4C30-9FAC-C11485274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24060" y="2269854"/>
            <a:ext cx="660465" cy="10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65FC21A-0C66-4E12-9510-096455F57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67824" y="5067942"/>
            <a:ext cx="748613" cy="100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3E2CD31-0041-4915-BC85-0F0CBC80B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542" y="5067942"/>
            <a:ext cx="580814" cy="105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ángulo 92">
            <a:extLst>
              <a:ext uri="{FF2B5EF4-FFF2-40B4-BE49-F238E27FC236}">
                <a16:creationId xmlns:a16="http://schemas.microsoft.com/office/drawing/2014/main" id="{1B1C1750-993A-47AD-ACD2-078032ECCA1F}"/>
              </a:ext>
            </a:extLst>
          </p:cNvPr>
          <p:cNvSpPr/>
          <p:nvPr/>
        </p:nvSpPr>
        <p:spPr>
          <a:xfrm>
            <a:off x="0" y="788044"/>
            <a:ext cx="12192000" cy="524733"/>
          </a:xfrm>
          <a:prstGeom prst="rect">
            <a:avLst/>
          </a:prstGeom>
          <a:solidFill>
            <a:srgbClr val="2F85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469140CE-A4EB-43F7-9C18-EFD448D18E9D}"/>
              </a:ext>
            </a:extLst>
          </p:cNvPr>
          <p:cNvSpPr txBox="1"/>
          <p:nvPr/>
        </p:nvSpPr>
        <p:spPr>
          <a:xfrm>
            <a:off x="3309077" y="-10180"/>
            <a:ext cx="669237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PLAN DE SEGURIDAD Y CONFIANZA DIGITAL</a:t>
            </a:r>
            <a:endParaRPr lang="es-ES" sz="22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9C93D9D-C82F-48E0-B765-2B945FB24C9B}"/>
              </a:ext>
            </a:extLst>
          </p:cNvPr>
          <p:cNvSpPr txBox="1"/>
          <p:nvPr/>
        </p:nvSpPr>
        <p:spPr>
          <a:xfrm>
            <a:off x="3309078" y="1001701"/>
            <a:ext cx="669237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1400">
                <a:solidFill>
                  <a:schemeClr val="bg1"/>
                </a:solidFill>
              </a:rPr>
              <a:t>¿Se lo qué tengo que hacer?</a:t>
            </a: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90A22C31-97AA-4CBB-BC4E-A5D9B25687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4"/>
          <a:stretch/>
        </p:blipFill>
        <p:spPr bwMode="auto">
          <a:xfrm>
            <a:off x="69523" y="96014"/>
            <a:ext cx="3239554" cy="110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587621D-768A-438F-A234-A7D793C2FFC4}"/>
              </a:ext>
            </a:extLst>
          </p:cNvPr>
          <p:cNvSpPr txBox="1"/>
          <p:nvPr/>
        </p:nvSpPr>
        <p:spPr>
          <a:xfrm>
            <a:off x="3309077" y="336274"/>
            <a:ext cx="6692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>
                <a:solidFill>
                  <a:schemeClr val="bg1"/>
                </a:solidFill>
                <a:latin typeface="Amasis MT Pro Black" panose="020B0604020202020204" pitchFamily="18" charset="0"/>
              </a:rPr>
              <a:t>Decisiones sobre:</a:t>
            </a:r>
          </a:p>
        </p:txBody>
      </p:sp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5740FDF-3DD7-402A-A74B-93F9B651445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6" b="21300"/>
          <a:stretch/>
        </p:blipFill>
        <p:spPr>
          <a:xfrm>
            <a:off x="10001454" y="110533"/>
            <a:ext cx="2121023" cy="1099193"/>
          </a:xfrm>
          <a:prstGeom prst="rect">
            <a:avLst/>
          </a:prstGeom>
        </p:spPr>
      </p:pic>
      <p:sp>
        <p:nvSpPr>
          <p:cNvPr id="94" name="Rectángulo: esquinas redondeadas 93">
            <a:extLst>
              <a:ext uri="{FF2B5EF4-FFF2-40B4-BE49-F238E27FC236}">
                <a16:creationId xmlns:a16="http://schemas.microsoft.com/office/drawing/2014/main" id="{A78576F8-D2ED-4328-ABF3-393E973F58CB}"/>
              </a:ext>
            </a:extLst>
          </p:cNvPr>
          <p:cNvSpPr/>
          <p:nvPr/>
        </p:nvSpPr>
        <p:spPr>
          <a:xfrm>
            <a:off x="4342185" y="714632"/>
            <a:ext cx="4606505" cy="265875"/>
          </a:xfrm>
          <a:prstGeom prst="roundRect">
            <a:avLst>
              <a:gd name="adj" fmla="val 46079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AD408584-506E-4199-A353-07197DECFE3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66407" y="4226377"/>
            <a:ext cx="295697" cy="388102"/>
          </a:xfrm>
          <a:prstGeom prst="rect">
            <a:avLst/>
          </a:prstGeom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id="{ECCE93AA-5A60-420B-A47F-37AF014013C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7138" y="1460754"/>
            <a:ext cx="362403" cy="346379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34A790B-7AAB-4412-B96A-E0C0865FC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442" y="1455874"/>
            <a:ext cx="359625" cy="37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Gráfico 39" descr="Casa con relleno sólido">
            <a:hlinkClick r:id="rId16" action="ppaction://hlinksldjump"/>
            <a:extLst>
              <a:ext uri="{FF2B5EF4-FFF2-40B4-BE49-F238E27FC236}">
                <a16:creationId xmlns:a16="http://schemas.microsoft.com/office/drawing/2014/main" id="{55629AF8-DB40-4D42-BBC4-10C3AFAC87F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0" y="6254198"/>
            <a:ext cx="603802" cy="60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592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B066C883-1C9C-4B8C-9BAA-A5C942131B74}"/>
              </a:ext>
            </a:extLst>
          </p:cNvPr>
          <p:cNvSpPr/>
          <p:nvPr/>
        </p:nvSpPr>
        <p:spPr>
          <a:xfrm>
            <a:off x="0" y="0"/>
            <a:ext cx="12192000" cy="888274"/>
          </a:xfrm>
          <a:prstGeom prst="rect">
            <a:avLst/>
          </a:prstGeom>
          <a:solidFill>
            <a:srgbClr val="2F85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82EAE5BD-BBAD-44B8-9810-46ED7D5C04BC}"/>
              </a:ext>
            </a:extLst>
          </p:cNvPr>
          <p:cNvSpPr/>
          <p:nvPr/>
        </p:nvSpPr>
        <p:spPr>
          <a:xfrm>
            <a:off x="134541" y="4076833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04A2F781-2C34-4CDD-9306-8873191EDD4C}"/>
              </a:ext>
            </a:extLst>
          </p:cNvPr>
          <p:cNvSpPr/>
          <p:nvPr/>
        </p:nvSpPr>
        <p:spPr>
          <a:xfrm>
            <a:off x="7945995" y="1410866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89B6D587-3708-4587-A96F-48C5D7B13DC2}"/>
              </a:ext>
            </a:extLst>
          </p:cNvPr>
          <p:cNvSpPr/>
          <p:nvPr/>
        </p:nvSpPr>
        <p:spPr>
          <a:xfrm>
            <a:off x="3939676" y="1393405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17309222-9773-4367-B8FA-EC8EA532EADF}"/>
              </a:ext>
            </a:extLst>
          </p:cNvPr>
          <p:cNvSpPr/>
          <p:nvPr/>
        </p:nvSpPr>
        <p:spPr>
          <a:xfrm>
            <a:off x="180975" y="1746882"/>
            <a:ext cx="3647112" cy="2156070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C358C408-0CC4-4D82-BE87-C5E51111E2F3}"/>
              </a:ext>
            </a:extLst>
          </p:cNvPr>
          <p:cNvSpPr/>
          <p:nvPr/>
        </p:nvSpPr>
        <p:spPr>
          <a:xfrm>
            <a:off x="110884" y="1386210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813B3D65-1724-4B2D-A71C-6BE79ACECB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858" y="1473237"/>
            <a:ext cx="415859" cy="273645"/>
          </a:xfrm>
          <a:prstGeom prst="rect">
            <a:avLst/>
          </a:prstGeom>
        </p:spPr>
      </p:pic>
      <p:sp>
        <p:nvSpPr>
          <p:cNvPr id="41" name="Elipse 40">
            <a:extLst>
              <a:ext uri="{FF2B5EF4-FFF2-40B4-BE49-F238E27FC236}">
                <a16:creationId xmlns:a16="http://schemas.microsoft.com/office/drawing/2014/main" id="{10014C42-6F4A-4405-A5C4-8CF370DD68B7}"/>
              </a:ext>
            </a:extLst>
          </p:cNvPr>
          <p:cNvSpPr/>
          <p:nvPr/>
        </p:nvSpPr>
        <p:spPr>
          <a:xfrm>
            <a:off x="3933013" y="4172882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B2B7B4AE-5817-41DE-AA4C-056B53CABAB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 flipV="1">
            <a:off x="219311" y="4110160"/>
            <a:ext cx="321790" cy="449910"/>
          </a:xfrm>
          <a:prstGeom prst="rect">
            <a:avLst/>
          </a:prstGeom>
        </p:spPr>
      </p:pic>
      <p:sp>
        <p:nvSpPr>
          <p:cNvPr id="59" name="Rectángulo: esquinas redondeadas 58">
            <a:extLst>
              <a:ext uri="{FF2B5EF4-FFF2-40B4-BE49-F238E27FC236}">
                <a16:creationId xmlns:a16="http://schemas.microsoft.com/office/drawing/2014/main" id="{40C4E841-CB16-43EE-B5B4-98793C6797C1}"/>
              </a:ext>
            </a:extLst>
          </p:cNvPr>
          <p:cNvSpPr/>
          <p:nvPr/>
        </p:nvSpPr>
        <p:spPr>
          <a:xfrm>
            <a:off x="4174607" y="1767837"/>
            <a:ext cx="3702136" cy="2135115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B7F6741A-79ED-4519-80A9-8A805F3AE821}"/>
              </a:ext>
            </a:extLst>
          </p:cNvPr>
          <p:cNvSpPr txBox="1"/>
          <p:nvPr/>
        </p:nvSpPr>
        <p:spPr>
          <a:xfrm>
            <a:off x="4372478" y="1773126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</a:t>
            </a:r>
            <a:r>
              <a:rPr lang="es-ES">
                <a:solidFill>
                  <a:srgbClr val="328C83"/>
                </a:solidFill>
              </a:rPr>
              <a:t>Por qué ha pasado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71" name="Rectángulo: esquinas redondeadas 70">
            <a:extLst>
              <a:ext uri="{FF2B5EF4-FFF2-40B4-BE49-F238E27FC236}">
                <a16:creationId xmlns:a16="http://schemas.microsoft.com/office/drawing/2014/main" id="{813E88CE-6190-4450-A088-2E5E24EC4EB7}"/>
              </a:ext>
            </a:extLst>
          </p:cNvPr>
          <p:cNvSpPr/>
          <p:nvPr/>
        </p:nvSpPr>
        <p:spPr>
          <a:xfrm>
            <a:off x="193808" y="4462250"/>
            <a:ext cx="3702136" cy="2084267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72" name="Rectángulo: esquinas redondeadas 71">
            <a:extLst>
              <a:ext uri="{FF2B5EF4-FFF2-40B4-BE49-F238E27FC236}">
                <a16:creationId xmlns:a16="http://schemas.microsoft.com/office/drawing/2014/main" id="{3EB11234-B962-4F54-B36C-38E960B583C9}"/>
              </a:ext>
            </a:extLst>
          </p:cNvPr>
          <p:cNvSpPr/>
          <p:nvPr/>
        </p:nvSpPr>
        <p:spPr>
          <a:xfrm>
            <a:off x="8189356" y="1746882"/>
            <a:ext cx="3702136" cy="2135114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A66032AC-020C-4349-9C3A-D218096777FC}"/>
              </a:ext>
            </a:extLst>
          </p:cNvPr>
          <p:cNvSpPr txBox="1"/>
          <p:nvPr/>
        </p:nvSpPr>
        <p:spPr>
          <a:xfrm>
            <a:off x="8384098" y="1762967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¿Qué opciones tengo?</a:t>
            </a: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25FCE782-0B52-42A3-9C20-91145BED6297}"/>
              </a:ext>
            </a:extLst>
          </p:cNvPr>
          <p:cNvSpPr txBox="1"/>
          <p:nvPr/>
        </p:nvSpPr>
        <p:spPr>
          <a:xfrm>
            <a:off x="324537" y="1762967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</a:t>
            </a:r>
            <a:r>
              <a:rPr lang="es-ES">
                <a:solidFill>
                  <a:srgbClr val="328C83"/>
                </a:solidFill>
              </a:rPr>
              <a:t>Qué ha pasado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DB8AEA5B-D6A8-4D26-B339-D66429C480EC}"/>
              </a:ext>
            </a:extLst>
          </p:cNvPr>
          <p:cNvSpPr txBox="1"/>
          <p:nvPr/>
        </p:nvSpPr>
        <p:spPr>
          <a:xfrm>
            <a:off x="364882" y="4513808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¿Q</a:t>
            </a:r>
            <a:r>
              <a:rPr lang="es-ES">
                <a:solidFill>
                  <a:srgbClr val="328C83"/>
                </a:solidFill>
              </a:rPr>
              <a:t>uién me puede ayudar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87" name="Rectángulo: esquinas redondeadas 86">
            <a:extLst>
              <a:ext uri="{FF2B5EF4-FFF2-40B4-BE49-F238E27FC236}">
                <a16:creationId xmlns:a16="http://schemas.microsoft.com/office/drawing/2014/main" id="{E3A7B65D-9C4A-4CF0-AF3B-BA3E00612F98}"/>
              </a:ext>
            </a:extLst>
          </p:cNvPr>
          <p:cNvSpPr/>
          <p:nvPr/>
        </p:nvSpPr>
        <p:spPr>
          <a:xfrm>
            <a:off x="4191582" y="4496137"/>
            <a:ext cx="3702136" cy="2135114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89" name="Elipse 88">
            <a:extLst>
              <a:ext uri="{FF2B5EF4-FFF2-40B4-BE49-F238E27FC236}">
                <a16:creationId xmlns:a16="http://schemas.microsoft.com/office/drawing/2014/main" id="{62358BC8-01BF-48D3-9770-3E700E025D4B}"/>
              </a:ext>
            </a:extLst>
          </p:cNvPr>
          <p:cNvSpPr/>
          <p:nvPr/>
        </p:nvSpPr>
        <p:spPr>
          <a:xfrm>
            <a:off x="7957354" y="4178091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8" name="Imagen 87">
            <a:extLst>
              <a:ext uri="{FF2B5EF4-FFF2-40B4-BE49-F238E27FC236}">
                <a16:creationId xmlns:a16="http://schemas.microsoft.com/office/drawing/2014/main" id="{C05C99B9-CB37-42F5-A23C-4BE4692CFEA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1951" y="4210035"/>
            <a:ext cx="385400" cy="404670"/>
          </a:xfrm>
          <a:prstGeom prst="rect">
            <a:avLst/>
          </a:prstGeom>
        </p:spPr>
      </p:pic>
      <p:sp>
        <p:nvSpPr>
          <p:cNvPr id="90" name="Rectángulo: esquinas redondeadas 89">
            <a:extLst>
              <a:ext uri="{FF2B5EF4-FFF2-40B4-BE49-F238E27FC236}">
                <a16:creationId xmlns:a16="http://schemas.microsoft.com/office/drawing/2014/main" id="{38C2AA7D-16DF-42CC-8641-DA9C534CD2D3}"/>
              </a:ext>
            </a:extLst>
          </p:cNvPr>
          <p:cNvSpPr/>
          <p:nvPr/>
        </p:nvSpPr>
        <p:spPr>
          <a:xfrm>
            <a:off x="8189356" y="4522472"/>
            <a:ext cx="3702136" cy="2108779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FEEBAE02-2BBB-4E4F-B0F9-E91828243678}"/>
              </a:ext>
            </a:extLst>
          </p:cNvPr>
          <p:cNvSpPr txBox="1"/>
          <p:nvPr/>
        </p:nvSpPr>
        <p:spPr>
          <a:xfrm>
            <a:off x="4342185" y="4607190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¿Cómo podría haberlo evitado?</a:t>
            </a:r>
          </a:p>
        </p:txBody>
      </p:sp>
      <p:sp>
        <p:nvSpPr>
          <p:cNvPr id="86" name="CuadroTexto 85">
            <a:extLst>
              <a:ext uri="{FF2B5EF4-FFF2-40B4-BE49-F238E27FC236}">
                <a16:creationId xmlns:a16="http://schemas.microsoft.com/office/drawing/2014/main" id="{C955B9A6-D304-4200-972B-6F0357E887FD}"/>
              </a:ext>
            </a:extLst>
          </p:cNvPr>
          <p:cNvSpPr txBox="1"/>
          <p:nvPr/>
        </p:nvSpPr>
        <p:spPr>
          <a:xfrm>
            <a:off x="8321460" y="4698610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¿Cómo me protejo para el futuro?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48474F-0AFE-4BEC-B419-985AC8265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047" y="2279454"/>
            <a:ext cx="447729" cy="104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68BB87A-FD72-4D4C-9D60-3CB3687D1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087" y="5067942"/>
            <a:ext cx="739383" cy="112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11ECE48-15F0-4425-B913-6FF2F0968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824" y="2274853"/>
            <a:ext cx="659069" cy="110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DBC4873-D11D-4C30-9FAC-C11485274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24060" y="2269854"/>
            <a:ext cx="660465" cy="10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65FC21A-0C66-4E12-9510-096455F57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67824" y="5067942"/>
            <a:ext cx="748613" cy="100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3E2CD31-0041-4915-BC85-0F0CBC80B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542" y="5067942"/>
            <a:ext cx="580814" cy="105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ángulo 92">
            <a:extLst>
              <a:ext uri="{FF2B5EF4-FFF2-40B4-BE49-F238E27FC236}">
                <a16:creationId xmlns:a16="http://schemas.microsoft.com/office/drawing/2014/main" id="{1B1C1750-993A-47AD-ACD2-078032ECCA1F}"/>
              </a:ext>
            </a:extLst>
          </p:cNvPr>
          <p:cNvSpPr/>
          <p:nvPr/>
        </p:nvSpPr>
        <p:spPr>
          <a:xfrm>
            <a:off x="0" y="788044"/>
            <a:ext cx="12192000" cy="524733"/>
          </a:xfrm>
          <a:prstGeom prst="rect">
            <a:avLst/>
          </a:prstGeom>
          <a:solidFill>
            <a:srgbClr val="2F85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469140CE-A4EB-43F7-9C18-EFD448D18E9D}"/>
              </a:ext>
            </a:extLst>
          </p:cNvPr>
          <p:cNvSpPr txBox="1"/>
          <p:nvPr/>
        </p:nvSpPr>
        <p:spPr>
          <a:xfrm>
            <a:off x="3309077" y="-10180"/>
            <a:ext cx="669237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PLAN DE SEGURIDAD Y CONFIANZA DIGITAL</a:t>
            </a:r>
            <a:endParaRPr lang="es-ES" sz="22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9C93D9D-C82F-48E0-B765-2B945FB24C9B}"/>
              </a:ext>
            </a:extLst>
          </p:cNvPr>
          <p:cNvSpPr txBox="1"/>
          <p:nvPr/>
        </p:nvSpPr>
        <p:spPr>
          <a:xfrm>
            <a:off x="3309078" y="1001701"/>
            <a:ext cx="669237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1400">
                <a:solidFill>
                  <a:schemeClr val="bg1"/>
                </a:solidFill>
              </a:rPr>
              <a:t>¿Se lo qué tengo que hacer?</a:t>
            </a: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90A22C31-97AA-4CBB-BC4E-A5D9B25687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4"/>
          <a:stretch/>
        </p:blipFill>
        <p:spPr bwMode="auto">
          <a:xfrm>
            <a:off x="69523" y="96014"/>
            <a:ext cx="3239554" cy="110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587621D-768A-438F-A234-A7D793C2FFC4}"/>
              </a:ext>
            </a:extLst>
          </p:cNvPr>
          <p:cNvSpPr txBox="1"/>
          <p:nvPr/>
        </p:nvSpPr>
        <p:spPr>
          <a:xfrm>
            <a:off x="3309077" y="336274"/>
            <a:ext cx="6692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>
                <a:solidFill>
                  <a:schemeClr val="bg1"/>
                </a:solidFill>
                <a:latin typeface="Amasis MT Pro Black" panose="020B0604020202020204" pitchFamily="18" charset="0"/>
              </a:rPr>
              <a:t>Decisiones sobre:</a:t>
            </a:r>
          </a:p>
        </p:txBody>
      </p:sp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5740FDF-3DD7-402A-A74B-93F9B651445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6" b="21300"/>
          <a:stretch/>
        </p:blipFill>
        <p:spPr>
          <a:xfrm>
            <a:off x="10001454" y="110533"/>
            <a:ext cx="2121023" cy="1099193"/>
          </a:xfrm>
          <a:prstGeom prst="rect">
            <a:avLst/>
          </a:prstGeom>
        </p:spPr>
      </p:pic>
      <p:sp>
        <p:nvSpPr>
          <p:cNvPr id="94" name="Rectángulo: esquinas redondeadas 93">
            <a:extLst>
              <a:ext uri="{FF2B5EF4-FFF2-40B4-BE49-F238E27FC236}">
                <a16:creationId xmlns:a16="http://schemas.microsoft.com/office/drawing/2014/main" id="{A78576F8-D2ED-4328-ABF3-393E973F58CB}"/>
              </a:ext>
            </a:extLst>
          </p:cNvPr>
          <p:cNvSpPr/>
          <p:nvPr/>
        </p:nvSpPr>
        <p:spPr>
          <a:xfrm>
            <a:off x="4342185" y="714632"/>
            <a:ext cx="4606505" cy="265875"/>
          </a:xfrm>
          <a:prstGeom prst="roundRect">
            <a:avLst>
              <a:gd name="adj" fmla="val 46079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r>
              <a:rPr lang="es-ES" sz="1400">
                <a:solidFill>
                  <a:srgbClr val="328C83"/>
                </a:solidFill>
              </a:rPr>
              <a:t>SUPLANTACIÓN DE IDENTIDAD: ALGUIEN USA MI TEAMS/AV</a:t>
            </a: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AD408584-506E-4199-A353-07197DECFE3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66407" y="4226377"/>
            <a:ext cx="295697" cy="388102"/>
          </a:xfrm>
          <a:prstGeom prst="rect">
            <a:avLst/>
          </a:prstGeom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id="{ECCE93AA-5A60-420B-A47F-37AF014013C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7138" y="1460754"/>
            <a:ext cx="362403" cy="346379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34A790B-7AAB-4412-B96A-E0C0865FC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442" y="1455874"/>
            <a:ext cx="359625" cy="37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5C583C1B-E499-48DF-B7C2-BF0377ACD09B}"/>
              </a:ext>
            </a:extLst>
          </p:cNvPr>
          <p:cNvSpPr txBox="1"/>
          <p:nvPr/>
        </p:nvSpPr>
        <p:spPr>
          <a:xfrm>
            <a:off x="412056" y="2089350"/>
            <a:ext cx="2438744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latin typeface="Abadi" panose="020B0604020104020204" pitchFamily="34" charset="0"/>
                <a:cs typeface="Calibri"/>
              </a:rPr>
              <a:t>- Alguien habla por mí en el chat.</a:t>
            </a:r>
            <a:endParaRPr lang="es-ES" sz="1600">
              <a:latin typeface="Abadi" panose="020B0604020104020204" pitchFamily="34" charset="0"/>
            </a:endParaRP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Me han cambiado archivos.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22B24592-0228-462B-8E5C-A75C87B84245}"/>
              </a:ext>
            </a:extLst>
          </p:cNvPr>
          <p:cNvSpPr txBox="1"/>
          <p:nvPr/>
        </p:nvSpPr>
        <p:spPr>
          <a:xfrm>
            <a:off x="4379047" y="2082993"/>
            <a:ext cx="292720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latin typeface="Abadi" panose="020B0604020104020204" pitchFamily="34" charset="0"/>
                <a:cs typeface="Calibri"/>
              </a:rPr>
              <a:t>- He dejado sesión abierta en un ordenador del colegio.</a:t>
            </a:r>
            <a:endParaRPr lang="es-ES" sz="1600">
              <a:latin typeface="Abadi" panose="020B0604020104020204" pitchFamily="34" charset="0"/>
            </a:endParaRP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Alguien me ha visto teclear mi contraseña.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Digo mi contraseña a compañeros.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E19E1554-F8AC-4A33-98C4-3B8F15090215}"/>
              </a:ext>
            </a:extLst>
          </p:cNvPr>
          <p:cNvSpPr txBox="1"/>
          <p:nvPr/>
        </p:nvSpPr>
        <p:spPr>
          <a:xfrm>
            <a:off x="8473543" y="2040087"/>
            <a:ext cx="289653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latin typeface="Abadi" panose="020B0604020104020204" pitchFamily="34" charset="0"/>
                <a:cs typeface="Calibri"/>
              </a:rPr>
              <a:t>- Comprobar si han cambiado mi contraseña.</a:t>
            </a:r>
            <a:endParaRPr lang="es-ES" sz="1600">
              <a:latin typeface="Abadi" panose="020B0604020104020204" pitchFamily="34" charset="0"/>
            </a:endParaRP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Cerrar sesión y cambiar contraseña.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Avisar que no he sido yo quien ha hablado en el chat.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03172D7E-33DC-4B16-88A0-BE029490457F}"/>
              </a:ext>
            </a:extLst>
          </p:cNvPr>
          <p:cNvSpPr txBox="1"/>
          <p:nvPr/>
        </p:nvSpPr>
        <p:spPr>
          <a:xfrm>
            <a:off x="326543" y="4896355"/>
            <a:ext cx="217704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latin typeface="Abadi" panose="020B0604020104020204" pitchFamily="34" charset="0"/>
                <a:cs typeface="Calibri"/>
              </a:rPr>
              <a:t>- Mis profesores.</a:t>
            </a:r>
            <a:endParaRPr lang="es-ES" sz="1600">
              <a:latin typeface="Abadi" panose="020B0604020104020204" pitchFamily="34" charset="0"/>
            </a:endParaRP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Padres.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Mis amigos.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235CF379-5868-49F8-BD5F-29AF83C6628C}"/>
              </a:ext>
            </a:extLst>
          </p:cNvPr>
          <p:cNvSpPr txBox="1"/>
          <p:nvPr/>
        </p:nvSpPr>
        <p:spPr>
          <a:xfrm>
            <a:off x="4446248" y="4883140"/>
            <a:ext cx="279280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latin typeface="Abadi" panose="020B0604020104020204" pitchFamily="34" charset="0"/>
                <a:cs typeface="Calibri"/>
              </a:rPr>
              <a:t>- Cerrando sesión.</a:t>
            </a:r>
            <a:endParaRPr lang="es-ES" sz="1600">
              <a:latin typeface="Abadi" panose="020B0604020104020204" pitchFamily="34" charset="0"/>
            </a:endParaRP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Vigilar que nadie mira mi contraseña.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No digo a compañeros mis contraseñas.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3D8D5493-3853-43B3-B798-57A5AD5CA05E}"/>
              </a:ext>
            </a:extLst>
          </p:cNvPr>
          <p:cNvSpPr txBox="1"/>
          <p:nvPr/>
        </p:nvSpPr>
        <p:spPr>
          <a:xfrm>
            <a:off x="8415721" y="4988105"/>
            <a:ext cx="280936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latin typeface="Abadi" panose="020B0604020104020204" pitchFamily="34" charset="0"/>
                <a:cs typeface="Calibri"/>
              </a:rPr>
              <a:t>- Uso contraseñas robustas.</a:t>
            </a:r>
            <a:endParaRPr lang="es-ES" sz="1600">
              <a:latin typeface="Abadi" panose="020B0604020104020204" pitchFamily="34" charset="0"/>
            </a:endParaRP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Soy cuidadoso cerrando sesión.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Guardo mis archivos en varios sitios (USB, nube…)</a:t>
            </a:r>
          </a:p>
        </p:txBody>
      </p:sp>
      <p:pic>
        <p:nvPicPr>
          <p:cNvPr id="48" name="Gráfico 47" descr="Casa con relleno sólido">
            <a:hlinkClick r:id="rId16" action="ppaction://hlinksldjump"/>
            <a:extLst>
              <a:ext uri="{FF2B5EF4-FFF2-40B4-BE49-F238E27FC236}">
                <a16:creationId xmlns:a16="http://schemas.microsoft.com/office/drawing/2014/main" id="{0A6D8D97-60C7-4CBA-B82F-6106F7C3EE2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0" y="6254198"/>
            <a:ext cx="603802" cy="60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717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35EADDF-D036-4B20-A784-127048F933CA}"/>
              </a:ext>
            </a:extLst>
          </p:cNvPr>
          <p:cNvSpPr txBox="1"/>
          <p:nvPr/>
        </p:nvSpPr>
        <p:spPr>
          <a:xfrm>
            <a:off x="3197801" y="423722"/>
            <a:ext cx="33528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s-ES" b="1">
              <a:cs typeface="Calibri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4CA22F7-1180-47C8-AE95-BB37FDB8B94C}"/>
              </a:ext>
            </a:extLst>
          </p:cNvPr>
          <p:cNvSpPr txBox="1"/>
          <p:nvPr/>
        </p:nvSpPr>
        <p:spPr>
          <a:xfrm>
            <a:off x="3197801" y="794821"/>
            <a:ext cx="5195612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4000" b="1">
                <a:solidFill>
                  <a:schemeClr val="bg1"/>
                </a:solidFill>
                <a:cs typeface="Calibri"/>
              </a:rPr>
              <a:t>NO TENGO COBERTURA PARA LLAMAR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0F60245-7CF8-445F-A412-112ACA769447}"/>
              </a:ext>
            </a:extLst>
          </p:cNvPr>
          <p:cNvSpPr txBox="1"/>
          <p:nvPr/>
        </p:nvSpPr>
        <p:spPr>
          <a:xfrm>
            <a:off x="8785225" y="2538413"/>
            <a:ext cx="3135313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29BA566F-EFEB-5548-8C01-DA0CAC9DF494}"/>
              </a:ext>
            </a:extLst>
          </p:cNvPr>
          <p:cNvGrpSpPr/>
          <p:nvPr/>
        </p:nvGrpSpPr>
        <p:grpSpPr>
          <a:xfrm>
            <a:off x="21020" y="2397540"/>
            <a:ext cx="10512095" cy="3989818"/>
            <a:chOff x="21020" y="2397540"/>
            <a:chExt cx="10512095" cy="3989818"/>
          </a:xfrm>
        </p:grpSpPr>
        <p:pic>
          <p:nvPicPr>
            <p:cNvPr id="14" name="Imagen 14" descr="Texto&#10;&#10;Descripción generada automáticamente">
              <a:extLst>
                <a:ext uri="{FF2B5EF4-FFF2-40B4-BE49-F238E27FC236}">
                  <a16:creationId xmlns:a16="http://schemas.microsoft.com/office/drawing/2014/main" id="{D5E34EA1-89A2-49F8-8FFC-1B1763184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20" y="2397540"/>
              <a:ext cx="10512095" cy="3989818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E2F5FB3F-A5C3-44D2-9E94-3A7E30F5B7AD}"/>
                </a:ext>
              </a:extLst>
            </p:cNvPr>
            <p:cNvSpPr txBox="1"/>
            <p:nvPr/>
          </p:nvSpPr>
          <p:spPr>
            <a:xfrm>
              <a:off x="973367" y="3308618"/>
              <a:ext cx="2522038" cy="175432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s-ES" b="1">
                  <a:solidFill>
                    <a:schemeClr val="bg1"/>
                  </a:solidFill>
                  <a:ea typeface="+mn-lt"/>
                  <a:cs typeface="+mn-lt"/>
                </a:rPr>
                <a:t>- Compruebo la cobertura en otras personas, en otras compañías.</a:t>
              </a: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Compruebo si tengo datos.</a:t>
              </a: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C99FFF2E-F7F6-4B47-B2AE-908301A93931}"/>
                </a:ext>
              </a:extLst>
            </p:cNvPr>
            <p:cNvSpPr txBox="1"/>
            <p:nvPr/>
          </p:nvSpPr>
          <p:spPr>
            <a:xfrm>
              <a:off x="4460644" y="3303931"/>
              <a:ext cx="2364955" cy="230832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Uso datos o me conecto a wifi.</a:t>
              </a: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Hago una llamada por red social.</a:t>
              </a:r>
              <a:endParaRPr lang="es-ES">
                <a:solidFill>
                  <a:schemeClr val="bg1"/>
                </a:solidFill>
              </a:endParaRP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Busco otra ubicación si es posible.</a:t>
              </a:r>
              <a:endParaRPr lang="es-ES">
                <a:solidFill>
                  <a:schemeClr val="bg1"/>
                </a:solidFill>
                <a:cs typeface="Calibri"/>
              </a:endParaRP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Apago/enciendo el móvil.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7B9B8C1B-FBAC-4FC7-A9AC-FF0A4165E360}"/>
                </a:ext>
              </a:extLst>
            </p:cNvPr>
            <p:cNvSpPr txBox="1"/>
            <p:nvPr/>
          </p:nvSpPr>
          <p:spPr>
            <a:xfrm>
              <a:off x="7922137" y="3303931"/>
              <a:ext cx="2495802" cy="230832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Aprender qué zonas no tienen cobertura.</a:t>
              </a: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Aviso a quien pueda para decirles que estaré sin cobertura.</a:t>
              </a: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Utilizo la llamada de emergencia si es necesario.</a:t>
              </a:r>
            </a:p>
          </p:txBody>
        </p:sp>
      </p:grpSp>
      <p:pic>
        <p:nvPicPr>
          <p:cNvPr id="1028" name="Picture 4" descr="Smartphone, Llamada, Respuesta, Contacto">
            <a:extLst>
              <a:ext uri="{FF2B5EF4-FFF2-40B4-BE49-F238E27FC236}">
                <a16:creationId xmlns:a16="http://schemas.microsoft.com/office/drawing/2014/main" id="{01B2ABA0-00D8-40CA-86FE-381A52E6C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115" y="708549"/>
            <a:ext cx="2709532" cy="180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F1DF1D69-C167-4416-84A5-194CF8A5CFF7}"/>
              </a:ext>
            </a:extLst>
          </p:cNvPr>
          <p:cNvSpPr/>
          <p:nvPr/>
        </p:nvSpPr>
        <p:spPr>
          <a:xfrm>
            <a:off x="1927120" y="1198822"/>
            <a:ext cx="7188591" cy="83561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>
                <a:latin typeface="Abadi" panose="020B0604020104020204" pitchFamily="34" charset="0"/>
              </a:rPr>
              <a:t>CASO 5:</a:t>
            </a:r>
          </a:p>
          <a:p>
            <a:pPr algn="ctr"/>
            <a:r>
              <a:rPr lang="es-ES" sz="2200">
                <a:latin typeface="Abadi" panose="020B0604020104020204" pitchFamily="34" charset="0"/>
              </a:rPr>
              <a:t>NO TENGO COBERTURA PARA LLAMAR</a:t>
            </a:r>
          </a:p>
        </p:txBody>
      </p:sp>
      <p:pic>
        <p:nvPicPr>
          <p:cNvPr id="16" name="Imagen 15" descr="Forma&#10;&#10;Descripción generada automáticamente con confianza baja">
            <a:extLst>
              <a:ext uri="{FF2B5EF4-FFF2-40B4-BE49-F238E27FC236}">
                <a16:creationId xmlns:a16="http://schemas.microsoft.com/office/drawing/2014/main" id="{284FDD0F-222E-403C-B423-13BA69FB9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72534" y="3135193"/>
            <a:ext cx="1692198" cy="2279055"/>
          </a:xfrm>
          <a:prstGeom prst="rect">
            <a:avLst/>
          </a:prstGeom>
        </p:spPr>
      </p:pic>
      <p:pic>
        <p:nvPicPr>
          <p:cNvPr id="15" name="Gráfico 14" descr="Casa con relleno sólido">
            <a:hlinkClick r:id="rId5" action="ppaction://hlinksldjump"/>
            <a:extLst>
              <a:ext uri="{FF2B5EF4-FFF2-40B4-BE49-F238E27FC236}">
                <a16:creationId xmlns:a16="http://schemas.microsoft.com/office/drawing/2014/main" id="{9858BD2B-D5C1-4BB2-84BA-6C20D50611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6254198"/>
            <a:ext cx="603802" cy="60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24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B066C883-1C9C-4B8C-9BAA-A5C942131B74}"/>
              </a:ext>
            </a:extLst>
          </p:cNvPr>
          <p:cNvSpPr/>
          <p:nvPr/>
        </p:nvSpPr>
        <p:spPr>
          <a:xfrm>
            <a:off x="0" y="0"/>
            <a:ext cx="12192000" cy="888274"/>
          </a:xfrm>
          <a:prstGeom prst="rect">
            <a:avLst/>
          </a:prstGeom>
          <a:solidFill>
            <a:srgbClr val="2F85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82EAE5BD-BBAD-44B8-9810-46ED7D5C04BC}"/>
              </a:ext>
            </a:extLst>
          </p:cNvPr>
          <p:cNvSpPr/>
          <p:nvPr/>
        </p:nvSpPr>
        <p:spPr>
          <a:xfrm>
            <a:off x="134541" y="4076833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04A2F781-2C34-4CDD-9306-8873191EDD4C}"/>
              </a:ext>
            </a:extLst>
          </p:cNvPr>
          <p:cNvSpPr/>
          <p:nvPr/>
        </p:nvSpPr>
        <p:spPr>
          <a:xfrm>
            <a:off x="7945995" y="1410866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89B6D587-3708-4587-A96F-48C5D7B13DC2}"/>
              </a:ext>
            </a:extLst>
          </p:cNvPr>
          <p:cNvSpPr/>
          <p:nvPr/>
        </p:nvSpPr>
        <p:spPr>
          <a:xfrm>
            <a:off x="3939676" y="1393405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17309222-9773-4367-B8FA-EC8EA532EADF}"/>
              </a:ext>
            </a:extLst>
          </p:cNvPr>
          <p:cNvSpPr/>
          <p:nvPr/>
        </p:nvSpPr>
        <p:spPr>
          <a:xfrm>
            <a:off x="180975" y="1746882"/>
            <a:ext cx="3647112" cy="2156070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C358C408-0CC4-4D82-BE87-C5E51111E2F3}"/>
              </a:ext>
            </a:extLst>
          </p:cNvPr>
          <p:cNvSpPr/>
          <p:nvPr/>
        </p:nvSpPr>
        <p:spPr>
          <a:xfrm>
            <a:off x="110884" y="1386210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813B3D65-1724-4B2D-A71C-6BE79ACECB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858" y="1473237"/>
            <a:ext cx="415859" cy="273645"/>
          </a:xfrm>
          <a:prstGeom prst="rect">
            <a:avLst/>
          </a:prstGeom>
        </p:spPr>
      </p:pic>
      <p:sp>
        <p:nvSpPr>
          <p:cNvPr id="41" name="Elipse 40">
            <a:extLst>
              <a:ext uri="{FF2B5EF4-FFF2-40B4-BE49-F238E27FC236}">
                <a16:creationId xmlns:a16="http://schemas.microsoft.com/office/drawing/2014/main" id="{10014C42-6F4A-4405-A5C4-8CF370DD68B7}"/>
              </a:ext>
            </a:extLst>
          </p:cNvPr>
          <p:cNvSpPr/>
          <p:nvPr/>
        </p:nvSpPr>
        <p:spPr>
          <a:xfrm>
            <a:off x="3933013" y="4172882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B2B7B4AE-5817-41DE-AA4C-056B53CABAB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 flipV="1">
            <a:off x="219311" y="4110160"/>
            <a:ext cx="321790" cy="449910"/>
          </a:xfrm>
          <a:prstGeom prst="rect">
            <a:avLst/>
          </a:prstGeom>
        </p:spPr>
      </p:pic>
      <p:sp>
        <p:nvSpPr>
          <p:cNvPr id="59" name="Rectángulo: esquinas redondeadas 58">
            <a:extLst>
              <a:ext uri="{FF2B5EF4-FFF2-40B4-BE49-F238E27FC236}">
                <a16:creationId xmlns:a16="http://schemas.microsoft.com/office/drawing/2014/main" id="{40C4E841-CB16-43EE-B5B4-98793C6797C1}"/>
              </a:ext>
            </a:extLst>
          </p:cNvPr>
          <p:cNvSpPr/>
          <p:nvPr/>
        </p:nvSpPr>
        <p:spPr>
          <a:xfrm>
            <a:off x="4174607" y="1767837"/>
            <a:ext cx="3702136" cy="2135115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B7F6741A-79ED-4519-80A9-8A805F3AE821}"/>
              </a:ext>
            </a:extLst>
          </p:cNvPr>
          <p:cNvSpPr txBox="1"/>
          <p:nvPr/>
        </p:nvSpPr>
        <p:spPr>
          <a:xfrm>
            <a:off x="4372478" y="1773126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</a:t>
            </a:r>
            <a:r>
              <a:rPr lang="es-ES">
                <a:solidFill>
                  <a:srgbClr val="328C83"/>
                </a:solidFill>
              </a:rPr>
              <a:t>Por qué ha pasado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71" name="Rectángulo: esquinas redondeadas 70">
            <a:extLst>
              <a:ext uri="{FF2B5EF4-FFF2-40B4-BE49-F238E27FC236}">
                <a16:creationId xmlns:a16="http://schemas.microsoft.com/office/drawing/2014/main" id="{813E88CE-6190-4450-A088-2E5E24EC4EB7}"/>
              </a:ext>
            </a:extLst>
          </p:cNvPr>
          <p:cNvSpPr/>
          <p:nvPr/>
        </p:nvSpPr>
        <p:spPr>
          <a:xfrm>
            <a:off x="193808" y="4462250"/>
            <a:ext cx="3702136" cy="2084267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72" name="Rectángulo: esquinas redondeadas 71">
            <a:extLst>
              <a:ext uri="{FF2B5EF4-FFF2-40B4-BE49-F238E27FC236}">
                <a16:creationId xmlns:a16="http://schemas.microsoft.com/office/drawing/2014/main" id="{3EB11234-B962-4F54-B36C-38E960B583C9}"/>
              </a:ext>
            </a:extLst>
          </p:cNvPr>
          <p:cNvSpPr/>
          <p:nvPr/>
        </p:nvSpPr>
        <p:spPr>
          <a:xfrm>
            <a:off x="8189356" y="1746882"/>
            <a:ext cx="3702136" cy="2135114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A66032AC-020C-4349-9C3A-D218096777FC}"/>
              </a:ext>
            </a:extLst>
          </p:cNvPr>
          <p:cNvSpPr txBox="1"/>
          <p:nvPr/>
        </p:nvSpPr>
        <p:spPr>
          <a:xfrm>
            <a:off x="8384098" y="1762967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¿Qué opciones tengo?</a:t>
            </a: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25FCE782-0B52-42A3-9C20-91145BED6297}"/>
              </a:ext>
            </a:extLst>
          </p:cNvPr>
          <p:cNvSpPr txBox="1"/>
          <p:nvPr/>
        </p:nvSpPr>
        <p:spPr>
          <a:xfrm>
            <a:off x="324537" y="1762967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</a:t>
            </a:r>
            <a:r>
              <a:rPr lang="es-ES">
                <a:solidFill>
                  <a:srgbClr val="328C83"/>
                </a:solidFill>
              </a:rPr>
              <a:t>Qué ha pasado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DB8AEA5B-D6A8-4D26-B339-D66429C480EC}"/>
              </a:ext>
            </a:extLst>
          </p:cNvPr>
          <p:cNvSpPr txBox="1"/>
          <p:nvPr/>
        </p:nvSpPr>
        <p:spPr>
          <a:xfrm>
            <a:off x="364882" y="4513808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¿Q</a:t>
            </a:r>
            <a:r>
              <a:rPr lang="es-ES">
                <a:solidFill>
                  <a:srgbClr val="328C83"/>
                </a:solidFill>
              </a:rPr>
              <a:t>uién me puede ayudar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87" name="Rectángulo: esquinas redondeadas 86">
            <a:extLst>
              <a:ext uri="{FF2B5EF4-FFF2-40B4-BE49-F238E27FC236}">
                <a16:creationId xmlns:a16="http://schemas.microsoft.com/office/drawing/2014/main" id="{E3A7B65D-9C4A-4CF0-AF3B-BA3E00612F98}"/>
              </a:ext>
            </a:extLst>
          </p:cNvPr>
          <p:cNvSpPr/>
          <p:nvPr/>
        </p:nvSpPr>
        <p:spPr>
          <a:xfrm>
            <a:off x="4191582" y="4496137"/>
            <a:ext cx="3702136" cy="2135114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89" name="Elipse 88">
            <a:extLst>
              <a:ext uri="{FF2B5EF4-FFF2-40B4-BE49-F238E27FC236}">
                <a16:creationId xmlns:a16="http://schemas.microsoft.com/office/drawing/2014/main" id="{62358BC8-01BF-48D3-9770-3E700E025D4B}"/>
              </a:ext>
            </a:extLst>
          </p:cNvPr>
          <p:cNvSpPr/>
          <p:nvPr/>
        </p:nvSpPr>
        <p:spPr>
          <a:xfrm>
            <a:off x="7957354" y="4178091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8" name="Imagen 87">
            <a:extLst>
              <a:ext uri="{FF2B5EF4-FFF2-40B4-BE49-F238E27FC236}">
                <a16:creationId xmlns:a16="http://schemas.microsoft.com/office/drawing/2014/main" id="{C05C99B9-CB37-42F5-A23C-4BE4692CFEA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1951" y="4210035"/>
            <a:ext cx="385400" cy="404670"/>
          </a:xfrm>
          <a:prstGeom prst="rect">
            <a:avLst/>
          </a:prstGeom>
        </p:spPr>
      </p:pic>
      <p:sp>
        <p:nvSpPr>
          <p:cNvPr id="90" name="Rectángulo: esquinas redondeadas 89">
            <a:extLst>
              <a:ext uri="{FF2B5EF4-FFF2-40B4-BE49-F238E27FC236}">
                <a16:creationId xmlns:a16="http://schemas.microsoft.com/office/drawing/2014/main" id="{38C2AA7D-16DF-42CC-8641-DA9C534CD2D3}"/>
              </a:ext>
            </a:extLst>
          </p:cNvPr>
          <p:cNvSpPr/>
          <p:nvPr/>
        </p:nvSpPr>
        <p:spPr>
          <a:xfrm>
            <a:off x="8189356" y="4522472"/>
            <a:ext cx="3702136" cy="2108779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FEEBAE02-2BBB-4E4F-B0F9-E91828243678}"/>
              </a:ext>
            </a:extLst>
          </p:cNvPr>
          <p:cNvSpPr txBox="1"/>
          <p:nvPr/>
        </p:nvSpPr>
        <p:spPr>
          <a:xfrm>
            <a:off x="4342185" y="4607190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¿Cómo podría haberlo evitado?</a:t>
            </a:r>
          </a:p>
        </p:txBody>
      </p:sp>
      <p:sp>
        <p:nvSpPr>
          <p:cNvPr id="86" name="CuadroTexto 85">
            <a:extLst>
              <a:ext uri="{FF2B5EF4-FFF2-40B4-BE49-F238E27FC236}">
                <a16:creationId xmlns:a16="http://schemas.microsoft.com/office/drawing/2014/main" id="{C955B9A6-D304-4200-972B-6F0357E887FD}"/>
              </a:ext>
            </a:extLst>
          </p:cNvPr>
          <p:cNvSpPr txBox="1"/>
          <p:nvPr/>
        </p:nvSpPr>
        <p:spPr>
          <a:xfrm>
            <a:off x="8321460" y="4698610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¿Cómo me protejo para el futuro?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48474F-0AFE-4BEC-B419-985AC8265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047" y="2279454"/>
            <a:ext cx="447729" cy="104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68BB87A-FD72-4D4C-9D60-3CB3687D1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087" y="5067942"/>
            <a:ext cx="739383" cy="112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11ECE48-15F0-4425-B913-6FF2F0968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824" y="2274853"/>
            <a:ext cx="659069" cy="110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DBC4873-D11D-4C30-9FAC-C11485274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24060" y="2269854"/>
            <a:ext cx="660465" cy="10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65FC21A-0C66-4E12-9510-096455F57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67824" y="5067942"/>
            <a:ext cx="748613" cy="100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3E2CD31-0041-4915-BC85-0F0CBC80B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542" y="5067942"/>
            <a:ext cx="580814" cy="105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ángulo 92">
            <a:extLst>
              <a:ext uri="{FF2B5EF4-FFF2-40B4-BE49-F238E27FC236}">
                <a16:creationId xmlns:a16="http://schemas.microsoft.com/office/drawing/2014/main" id="{1B1C1750-993A-47AD-ACD2-078032ECCA1F}"/>
              </a:ext>
            </a:extLst>
          </p:cNvPr>
          <p:cNvSpPr/>
          <p:nvPr/>
        </p:nvSpPr>
        <p:spPr>
          <a:xfrm>
            <a:off x="0" y="788044"/>
            <a:ext cx="12192000" cy="524733"/>
          </a:xfrm>
          <a:prstGeom prst="rect">
            <a:avLst/>
          </a:prstGeom>
          <a:solidFill>
            <a:srgbClr val="2F85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469140CE-A4EB-43F7-9C18-EFD448D18E9D}"/>
              </a:ext>
            </a:extLst>
          </p:cNvPr>
          <p:cNvSpPr txBox="1"/>
          <p:nvPr/>
        </p:nvSpPr>
        <p:spPr>
          <a:xfrm>
            <a:off x="3309077" y="-10180"/>
            <a:ext cx="669237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PLAN DE SEGURIDAD Y CONFIANZA DIGITAL</a:t>
            </a:r>
            <a:endParaRPr lang="es-ES" sz="22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9C93D9D-C82F-48E0-B765-2B945FB24C9B}"/>
              </a:ext>
            </a:extLst>
          </p:cNvPr>
          <p:cNvSpPr txBox="1"/>
          <p:nvPr/>
        </p:nvSpPr>
        <p:spPr>
          <a:xfrm>
            <a:off x="3309078" y="1001701"/>
            <a:ext cx="669237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1400">
                <a:solidFill>
                  <a:schemeClr val="bg1"/>
                </a:solidFill>
              </a:rPr>
              <a:t>¿Se lo qué tengo que hacer?</a:t>
            </a: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90A22C31-97AA-4CBB-BC4E-A5D9B25687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4"/>
          <a:stretch/>
        </p:blipFill>
        <p:spPr bwMode="auto">
          <a:xfrm>
            <a:off x="69523" y="96014"/>
            <a:ext cx="3239554" cy="110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587621D-768A-438F-A234-A7D793C2FFC4}"/>
              </a:ext>
            </a:extLst>
          </p:cNvPr>
          <p:cNvSpPr txBox="1"/>
          <p:nvPr/>
        </p:nvSpPr>
        <p:spPr>
          <a:xfrm>
            <a:off x="3309077" y="336274"/>
            <a:ext cx="6692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>
                <a:solidFill>
                  <a:schemeClr val="bg1"/>
                </a:solidFill>
                <a:latin typeface="Amasis MT Pro Black" panose="020B0604020202020204" pitchFamily="18" charset="0"/>
              </a:rPr>
              <a:t>Decisiones sobre:</a:t>
            </a:r>
          </a:p>
        </p:txBody>
      </p:sp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5740FDF-3DD7-402A-A74B-93F9B651445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6" b="21300"/>
          <a:stretch/>
        </p:blipFill>
        <p:spPr>
          <a:xfrm>
            <a:off x="10001454" y="110533"/>
            <a:ext cx="2121023" cy="1099193"/>
          </a:xfrm>
          <a:prstGeom prst="rect">
            <a:avLst/>
          </a:prstGeom>
        </p:spPr>
      </p:pic>
      <p:sp>
        <p:nvSpPr>
          <p:cNvPr id="94" name="Rectángulo: esquinas redondeadas 93">
            <a:extLst>
              <a:ext uri="{FF2B5EF4-FFF2-40B4-BE49-F238E27FC236}">
                <a16:creationId xmlns:a16="http://schemas.microsoft.com/office/drawing/2014/main" id="{A78576F8-D2ED-4328-ABF3-393E973F58CB}"/>
              </a:ext>
            </a:extLst>
          </p:cNvPr>
          <p:cNvSpPr/>
          <p:nvPr/>
        </p:nvSpPr>
        <p:spPr>
          <a:xfrm>
            <a:off x="4342185" y="714632"/>
            <a:ext cx="4606505" cy="265875"/>
          </a:xfrm>
          <a:prstGeom prst="roundRect">
            <a:avLst>
              <a:gd name="adj" fmla="val 46079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AD408584-506E-4199-A353-07197DECFE3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66407" y="4226377"/>
            <a:ext cx="295697" cy="388102"/>
          </a:xfrm>
          <a:prstGeom prst="rect">
            <a:avLst/>
          </a:prstGeom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id="{ECCE93AA-5A60-420B-A47F-37AF014013C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7138" y="1460754"/>
            <a:ext cx="362403" cy="346379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34A790B-7AAB-4412-B96A-E0C0865FC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442" y="1455874"/>
            <a:ext cx="359625" cy="37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Gráfico 39" descr="Casa con relleno sólido">
            <a:hlinkClick r:id="rId16" action="ppaction://hlinksldjump"/>
            <a:extLst>
              <a:ext uri="{FF2B5EF4-FFF2-40B4-BE49-F238E27FC236}">
                <a16:creationId xmlns:a16="http://schemas.microsoft.com/office/drawing/2014/main" id="{2EE6AB16-3940-4ABE-9B63-0CE8546B29C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0" y="6254198"/>
            <a:ext cx="603802" cy="60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910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B066C883-1C9C-4B8C-9BAA-A5C942131B74}"/>
              </a:ext>
            </a:extLst>
          </p:cNvPr>
          <p:cNvSpPr/>
          <p:nvPr/>
        </p:nvSpPr>
        <p:spPr>
          <a:xfrm>
            <a:off x="0" y="0"/>
            <a:ext cx="12192000" cy="888274"/>
          </a:xfrm>
          <a:prstGeom prst="rect">
            <a:avLst/>
          </a:prstGeom>
          <a:solidFill>
            <a:srgbClr val="2F85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82EAE5BD-BBAD-44B8-9810-46ED7D5C04BC}"/>
              </a:ext>
            </a:extLst>
          </p:cNvPr>
          <p:cNvSpPr/>
          <p:nvPr/>
        </p:nvSpPr>
        <p:spPr>
          <a:xfrm>
            <a:off x="134541" y="4076833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04A2F781-2C34-4CDD-9306-8873191EDD4C}"/>
              </a:ext>
            </a:extLst>
          </p:cNvPr>
          <p:cNvSpPr/>
          <p:nvPr/>
        </p:nvSpPr>
        <p:spPr>
          <a:xfrm>
            <a:off x="7945995" y="1410866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89B6D587-3708-4587-A96F-48C5D7B13DC2}"/>
              </a:ext>
            </a:extLst>
          </p:cNvPr>
          <p:cNvSpPr/>
          <p:nvPr/>
        </p:nvSpPr>
        <p:spPr>
          <a:xfrm>
            <a:off x="3939676" y="1393405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17309222-9773-4367-B8FA-EC8EA532EADF}"/>
              </a:ext>
            </a:extLst>
          </p:cNvPr>
          <p:cNvSpPr/>
          <p:nvPr/>
        </p:nvSpPr>
        <p:spPr>
          <a:xfrm>
            <a:off x="180975" y="1746882"/>
            <a:ext cx="3647112" cy="2156070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C358C408-0CC4-4D82-BE87-C5E51111E2F3}"/>
              </a:ext>
            </a:extLst>
          </p:cNvPr>
          <p:cNvSpPr/>
          <p:nvPr/>
        </p:nvSpPr>
        <p:spPr>
          <a:xfrm>
            <a:off x="110884" y="1386210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813B3D65-1724-4B2D-A71C-6BE79ACECB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858" y="1473237"/>
            <a:ext cx="415859" cy="273645"/>
          </a:xfrm>
          <a:prstGeom prst="rect">
            <a:avLst/>
          </a:prstGeom>
        </p:spPr>
      </p:pic>
      <p:sp>
        <p:nvSpPr>
          <p:cNvPr id="41" name="Elipse 40">
            <a:extLst>
              <a:ext uri="{FF2B5EF4-FFF2-40B4-BE49-F238E27FC236}">
                <a16:creationId xmlns:a16="http://schemas.microsoft.com/office/drawing/2014/main" id="{10014C42-6F4A-4405-A5C4-8CF370DD68B7}"/>
              </a:ext>
            </a:extLst>
          </p:cNvPr>
          <p:cNvSpPr/>
          <p:nvPr/>
        </p:nvSpPr>
        <p:spPr>
          <a:xfrm>
            <a:off x="3933013" y="4172882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B2B7B4AE-5817-41DE-AA4C-056B53CABAB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 flipV="1">
            <a:off x="219311" y="4110160"/>
            <a:ext cx="321790" cy="449910"/>
          </a:xfrm>
          <a:prstGeom prst="rect">
            <a:avLst/>
          </a:prstGeom>
        </p:spPr>
      </p:pic>
      <p:sp>
        <p:nvSpPr>
          <p:cNvPr id="59" name="Rectángulo: esquinas redondeadas 58">
            <a:extLst>
              <a:ext uri="{FF2B5EF4-FFF2-40B4-BE49-F238E27FC236}">
                <a16:creationId xmlns:a16="http://schemas.microsoft.com/office/drawing/2014/main" id="{40C4E841-CB16-43EE-B5B4-98793C6797C1}"/>
              </a:ext>
            </a:extLst>
          </p:cNvPr>
          <p:cNvSpPr/>
          <p:nvPr/>
        </p:nvSpPr>
        <p:spPr>
          <a:xfrm>
            <a:off x="4174607" y="1767837"/>
            <a:ext cx="3702136" cy="2135115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B7F6741A-79ED-4519-80A9-8A805F3AE821}"/>
              </a:ext>
            </a:extLst>
          </p:cNvPr>
          <p:cNvSpPr txBox="1"/>
          <p:nvPr/>
        </p:nvSpPr>
        <p:spPr>
          <a:xfrm>
            <a:off x="4372478" y="1773126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</a:t>
            </a:r>
            <a:r>
              <a:rPr lang="es-ES">
                <a:solidFill>
                  <a:srgbClr val="328C83"/>
                </a:solidFill>
              </a:rPr>
              <a:t>Por qué ha pasado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71" name="Rectángulo: esquinas redondeadas 70">
            <a:extLst>
              <a:ext uri="{FF2B5EF4-FFF2-40B4-BE49-F238E27FC236}">
                <a16:creationId xmlns:a16="http://schemas.microsoft.com/office/drawing/2014/main" id="{813E88CE-6190-4450-A088-2E5E24EC4EB7}"/>
              </a:ext>
            </a:extLst>
          </p:cNvPr>
          <p:cNvSpPr/>
          <p:nvPr/>
        </p:nvSpPr>
        <p:spPr>
          <a:xfrm>
            <a:off x="193808" y="4462250"/>
            <a:ext cx="3702136" cy="2084267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72" name="Rectángulo: esquinas redondeadas 71">
            <a:extLst>
              <a:ext uri="{FF2B5EF4-FFF2-40B4-BE49-F238E27FC236}">
                <a16:creationId xmlns:a16="http://schemas.microsoft.com/office/drawing/2014/main" id="{3EB11234-B962-4F54-B36C-38E960B583C9}"/>
              </a:ext>
            </a:extLst>
          </p:cNvPr>
          <p:cNvSpPr/>
          <p:nvPr/>
        </p:nvSpPr>
        <p:spPr>
          <a:xfrm>
            <a:off x="8189356" y="1746882"/>
            <a:ext cx="3702136" cy="2135114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A66032AC-020C-4349-9C3A-D218096777FC}"/>
              </a:ext>
            </a:extLst>
          </p:cNvPr>
          <p:cNvSpPr txBox="1"/>
          <p:nvPr/>
        </p:nvSpPr>
        <p:spPr>
          <a:xfrm>
            <a:off x="8384098" y="1762967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¿Qué opciones tengo?</a:t>
            </a: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25FCE782-0B52-42A3-9C20-91145BED6297}"/>
              </a:ext>
            </a:extLst>
          </p:cNvPr>
          <p:cNvSpPr txBox="1"/>
          <p:nvPr/>
        </p:nvSpPr>
        <p:spPr>
          <a:xfrm>
            <a:off x="324537" y="1762967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</a:t>
            </a:r>
            <a:r>
              <a:rPr lang="es-ES">
                <a:solidFill>
                  <a:srgbClr val="328C83"/>
                </a:solidFill>
              </a:rPr>
              <a:t>Qué ha pasado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DB8AEA5B-D6A8-4D26-B339-D66429C480EC}"/>
              </a:ext>
            </a:extLst>
          </p:cNvPr>
          <p:cNvSpPr txBox="1"/>
          <p:nvPr/>
        </p:nvSpPr>
        <p:spPr>
          <a:xfrm>
            <a:off x="364882" y="4513808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¿Q</a:t>
            </a:r>
            <a:r>
              <a:rPr lang="es-ES">
                <a:solidFill>
                  <a:srgbClr val="328C83"/>
                </a:solidFill>
              </a:rPr>
              <a:t>uién me puede ayudar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87" name="Rectángulo: esquinas redondeadas 86">
            <a:extLst>
              <a:ext uri="{FF2B5EF4-FFF2-40B4-BE49-F238E27FC236}">
                <a16:creationId xmlns:a16="http://schemas.microsoft.com/office/drawing/2014/main" id="{E3A7B65D-9C4A-4CF0-AF3B-BA3E00612F98}"/>
              </a:ext>
            </a:extLst>
          </p:cNvPr>
          <p:cNvSpPr/>
          <p:nvPr/>
        </p:nvSpPr>
        <p:spPr>
          <a:xfrm>
            <a:off x="4191582" y="4496137"/>
            <a:ext cx="3702136" cy="2135114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89" name="Elipse 88">
            <a:extLst>
              <a:ext uri="{FF2B5EF4-FFF2-40B4-BE49-F238E27FC236}">
                <a16:creationId xmlns:a16="http://schemas.microsoft.com/office/drawing/2014/main" id="{62358BC8-01BF-48D3-9770-3E700E025D4B}"/>
              </a:ext>
            </a:extLst>
          </p:cNvPr>
          <p:cNvSpPr/>
          <p:nvPr/>
        </p:nvSpPr>
        <p:spPr>
          <a:xfrm>
            <a:off x="7957354" y="4178091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8" name="Imagen 87">
            <a:extLst>
              <a:ext uri="{FF2B5EF4-FFF2-40B4-BE49-F238E27FC236}">
                <a16:creationId xmlns:a16="http://schemas.microsoft.com/office/drawing/2014/main" id="{C05C99B9-CB37-42F5-A23C-4BE4692CFEA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1951" y="4210035"/>
            <a:ext cx="385400" cy="404670"/>
          </a:xfrm>
          <a:prstGeom prst="rect">
            <a:avLst/>
          </a:prstGeom>
        </p:spPr>
      </p:pic>
      <p:sp>
        <p:nvSpPr>
          <p:cNvPr id="90" name="Rectángulo: esquinas redondeadas 89">
            <a:extLst>
              <a:ext uri="{FF2B5EF4-FFF2-40B4-BE49-F238E27FC236}">
                <a16:creationId xmlns:a16="http://schemas.microsoft.com/office/drawing/2014/main" id="{38C2AA7D-16DF-42CC-8641-DA9C534CD2D3}"/>
              </a:ext>
            </a:extLst>
          </p:cNvPr>
          <p:cNvSpPr/>
          <p:nvPr/>
        </p:nvSpPr>
        <p:spPr>
          <a:xfrm>
            <a:off x="8189356" y="4522472"/>
            <a:ext cx="3702136" cy="2108779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FEEBAE02-2BBB-4E4F-B0F9-E91828243678}"/>
              </a:ext>
            </a:extLst>
          </p:cNvPr>
          <p:cNvSpPr txBox="1"/>
          <p:nvPr/>
        </p:nvSpPr>
        <p:spPr>
          <a:xfrm>
            <a:off x="4342185" y="4607190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¿Cómo podría haberlo evitado?</a:t>
            </a:r>
          </a:p>
        </p:txBody>
      </p:sp>
      <p:sp>
        <p:nvSpPr>
          <p:cNvPr id="86" name="CuadroTexto 85">
            <a:extLst>
              <a:ext uri="{FF2B5EF4-FFF2-40B4-BE49-F238E27FC236}">
                <a16:creationId xmlns:a16="http://schemas.microsoft.com/office/drawing/2014/main" id="{C955B9A6-D304-4200-972B-6F0357E887FD}"/>
              </a:ext>
            </a:extLst>
          </p:cNvPr>
          <p:cNvSpPr txBox="1"/>
          <p:nvPr/>
        </p:nvSpPr>
        <p:spPr>
          <a:xfrm>
            <a:off x="8321460" y="4698610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¿Cómo me protejo para el futuro?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48474F-0AFE-4BEC-B419-985AC8265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047" y="2279454"/>
            <a:ext cx="447729" cy="104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68BB87A-FD72-4D4C-9D60-3CB3687D1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087" y="5067942"/>
            <a:ext cx="739383" cy="112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11ECE48-15F0-4425-B913-6FF2F0968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824" y="2274853"/>
            <a:ext cx="659069" cy="110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DBC4873-D11D-4C30-9FAC-C11485274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24060" y="2269854"/>
            <a:ext cx="660465" cy="10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65FC21A-0C66-4E12-9510-096455F57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67824" y="5067942"/>
            <a:ext cx="748613" cy="100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3E2CD31-0041-4915-BC85-0F0CBC80B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542" y="5067942"/>
            <a:ext cx="580814" cy="105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ángulo 92">
            <a:extLst>
              <a:ext uri="{FF2B5EF4-FFF2-40B4-BE49-F238E27FC236}">
                <a16:creationId xmlns:a16="http://schemas.microsoft.com/office/drawing/2014/main" id="{1B1C1750-993A-47AD-ACD2-078032ECCA1F}"/>
              </a:ext>
            </a:extLst>
          </p:cNvPr>
          <p:cNvSpPr/>
          <p:nvPr/>
        </p:nvSpPr>
        <p:spPr>
          <a:xfrm>
            <a:off x="0" y="788044"/>
            <a:ext cx="12192000" cy="524733"/>
          </a:xfrm>
          <a:prstGeom prst="rect">
            <a:avLst/>
          </a:prstGeom>
          <a:solidFill>
            <a:srgbClr val="2F85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469140CE-A4EB-43F7-9C18-EFD448D18E9D}"/>
              </a:ext>
            </a:extLst>
          </p:cNvPr>
          <p:cNvSpPr txBox="1"/>
          <p:nvPr/>
        </p:nvSpPr>
        <p:spPr>
          <a:xfrm>
            <a:off x="3309077" y="-10180"/>
            <a:ext cx="669237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PLAN DE SEGURIDAD Y CONFIANZA DIGITAL</a:t>
            </a:r>
            <a:endParaRPr lang="es-ES" sz="22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9C93D9D-C82F-48E0-B765-2B945FB24C9B}"/>
              </a:ext>
            </a:extLst>
          </p:cNvPr>
          <p:cNvSpPr txBox="1"/>
          <p:nvPr/>
        </p:nvSpPr>
        <p:spPr>
          <a:xfrm>
            <a:off x="3309078" y="1001701"/>
            <a:ext cx="669237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1400">
                <a:solidFill>
                  <a:schemeClr val="bg1"/>
                </a:solidFill>
              </a:rPr>
              <a:t>¿Se lo qué tengo que hacer?</a:t>
            </a: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90A22C31-97AA-4CBB-BC4E-A5D9B25687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4"/>
          <a:stretch/>
        </p:blipFill>
        <p:spPr bwMode="auto">
          <a:xfrm>
            <a:off x="69523" y="96014"/>
            <a:ext cx="3239554" cy="110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587621D-768A-438F-A234-A7D793C2FFC4}"/>
              </a:ext>
            </a:extLst>
          </p:cNvPr>
          <p:cNvSpPr txBox="1"/>
          <p:nvPr/>
        </p:nvSpPr>
        <p:spPr>
          <a:xfrm>
            <a:off x="3309077" y="336274"/>
            <a:ext cx="6692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>
                <a:solidFill>
                  <a:schemeClr val="bg1"/>
                </a:solidFill>
                <a:latin typeface="Amasis MT Pro Black" panose="020B0604020202020204" pitchFamily="18" charset="0"/>
              </a:rPr>
              <a:t>Decisiones sobre:</a:t>
            </a:r>
          </a:p>
        </p:txBody>
      </p:sp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5740FDF-3DD7-402A-A74B-93F9B651445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6" b="21300"/>
          <a:stretch/>
        </p:blipFill>
        <p:spPr>
          <a:xfrm>
            <a:off x="10001454" y="110533"/>
            <a:ext cx="2121023" cy="1099193"/>
          </a:xfrm>
          <a:prstGeom prst="rect">
            <a:avLst/>
          </a:prstGeom>
        </p:spPr>
      </p:pic>
      <p:sp>
        <p:nvSpPr>
          <p:cNvPr id="94" name="Rectángulo: esquinas redondeadas 93">
            <a:extLst>
              <a:ext uri="{FF2B5EF4-FFF2-40B4-BE49-F238E27FC236}">
                <a16:creationId xmlns:a16="http://schemas.microsoft.com/office/drawing/2014/main" id="{A78576F8-D2ED-4328-ABF3-393E973F58CB}"/>
              </a:ext>
            </a:extLst>
          </p:cNvPr>
          <p:cNvSpPr/>
          <p:nvPr/>
        </p:nvSpPr>
        <p:spPr>
          <a:xfrm>
            <a:off x="4342185" y="714632"/>
            <a:ext cx="4606505" cy="265875"/>
          </a:xfrm>
          <a:prstGeom prst="roundRect">
            <a:avLst>
              <a:gd name="adj" fmla="val 46079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r>
              <a:rPr lang="es-ES" sz="1400">
                <a:solidFill>
                  <a:srgbClr val="328C83"/>
                </a:solidFill>
              </a:rPr>
              <a:t>NO TENGO COBERTURA PARA LLAMAR</a:t>
            </a: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AD408584-506E-4199-A353-07197DECFE3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66407" y="4226377"/>
            <a:ext cx="295697" cy="388102"/>
          </a:xfrm>
          <a:prstGeom prst="rect">
            <a:avLst/>
          </a:prstGeom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id="{ECCE93AA-5A60-420B-A47F-37AF014013C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7138" y="1460754"/>
            <a:ext cx="362403" cy="346379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34A790B-7AAB-4412-B96A-E0C0865FC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442" y="1455874"/>
            <a:ext cx="359625" cy="37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F3382425-5E65-4348-A815-93B030B0FFE3}"/>
              </a:ext>
            </a:extLst>
          </p:cNvPr>
          <p:cNvSpPr txBox="1"/>
          <p:nvPr/>
        </p:nvSpPr>
        <p:spPr>
          <a:xfrm>
            <a:off x="466972" y="2113073"/>
            <a:ext cx="270557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latin typeface="Abadi" panose="020B0604020104020204" pitchFamily="34" charset="0"/>
                <a:cs typeface="Calibri"/>
              </a:rPr>
              <a:t>- No puedo llamar ni recibir llamadas.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Tampoco puedo enviar mensajes.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No puedo navegar por internet.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AECCC379-4B06-4F34-B6A7-5346EB5917E3}"/>
              </a:ext>
            </a:extLst>
          </p:cNvPr>
          <p:cNvSpPr txBox="1"/>
          <p:nvPr/>
        </p:nvSpPr>
        <p:spPr>
          <a:xfrm>
            <a:off x="4453481" y="2043823"/>
            <a:ext cx="2791052" cy="1708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500">
                <a:latin typeface="Abadi" panose="020B0604020104020204" pitchFamily="34" charset="0"/>
                <a:cs typeface="Calibri"/>
              </a:rPr>
              <a:t>- Estoy en un sitio de difícil acceso.</a:t>
            </a:r>
          </a:p>
          <a:p>
            <a:r>
              <a:rPr lang="es-ES" sz="1500">
                <a:latin typeface="Abadi" panose="020B0604020104020204" pitchFamily="34" charset="0"/>
                <a:cs typeface="Calibri"/>
              </a:rPr>
              <a:t>- Mi compañía tiene poca cobertura.</a:t>
            </a:r>
          </a:p>
          <a:p>
            <a:r>
              <a:rPr lang="es-ES" sz="1500">
                <a:latin typeface="Abadi" panose="020B0604020104020204" pitchFamily="34" charset="0"/>
                <a:cs typeface="Calibri"/>
              </a:rPr>
              <a:t>- Mi teléfono no tiene una buena red 4G.</a:t>
            </a:r>
          </a:p>
          <a:p>
            <a:r>
              <a:rPr lang="es-ES" sz="1500">
                <a:latin typeface="Abadi" panose="020B0604020104020204" pitchFamily="34" charset="0"/>
                <a:cs typeface="Calibri"/>
              </a:rPr>
              <a:t>- Mi tarjeta SIM da error.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02068595-E19F-41D9-ABDB-B38E45418502}"/>
              </a:ext>
            </a:extLst>
          </p:cNvPr>
          <p:cNvSpPr txBox="1"/>
          <p:nvPr/>
        </p:nvSpPr>
        <p:spPr>
          <a:xfrm>
            <a:off x="8430759" y="2113073"/>
            <a:ext cx="275260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latin typeface="Abadi" panose="020B0604020104020204" pitchFamily="34" charset="0"/>
                <a:cs typeface="Calibri"/>
              </a:rPr>
              <a:t>- Cambiar de 3G a 4G.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Irme desplazando hasta un sitio con cobertura o que tenga Wifi.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Extraer la SIM y volverla a meter.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70483B08-84DD-49B9-AE93-D81122EBB686}"/>
              </a:ext>
            </a:extLst>
          </p:cNvPr>
          <p:cNvSpPr txBox="1"/>
          <p:nvPr/>
        </p:nvSpPr>
        <p:spPr>
          <a:xfrm>
            <a:off x="438293" y="4778744"/>
            <a:ext cx="304423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latin typeface="Abadi" panose="020B0604020104020204" pitchFamily="34" charset="0"/>
                <a:cs typeface="Calibri"/>
              </a:rPr>
              <a:t>- Algún amigo o familiar que esté conmigo con un teléfono de otra compañía.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Un familiar que tenga coche y me acerque a un sitio con cobertura.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7EE5FB43-EF79-432D-8912-48BF5A8834C0}"/>
              </a:ext>
            </a:extLst>
          </p:cNvPr>
          <p:cNvSpPr txBox="1"/>
          <p:nvPr/>
        </p:nvSpPr>
        <p:spPr>
          <a:xfrm>
            <a:off x="4333362" y="4956464"/>
            <a:ext cx="2592682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latin typeface="Abadi" panose="020B0604020104020204" pitchFamily="34" charset="0"/>
                <a:cs typeface="Calibri"/>
              </a:rPr>
              <a:t>- Sabiendo la cobertura que la compañía  tiene en la zona.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Teniendo un teléfono más potente.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62ABA514-3F9E-4571-8BAF-3372D0D8E178}"/>
              </a:ext>
            </a:extLst>
          </p:cNvPr>
          <p:cNvSpPr txBox="1"/>
          <p:nvPr/>
        </p:nvSpPr>
        <p:spPr>
          <a:xfrm>
            <a:off x="8306586" y="5024965"/>
            <a:ext cx="2592682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latin typeface="Abadi" panose="020B0604020104020204" pitchFamily="34" charset="0"/>
                <a:cs typeface="Calibri"/>
              </a:rPr>
              <a:t>- Avisando a mi familia de a qué lugar voy.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Teniendo una copia de la tarjeta SIM.</a:t>
            </a:r>
          </a:p>
        </p:txBody>
      </p:sp>
      <p:pic>
        <p:nvPicPr>
          <p:cNvPr id="46" name="Gráfico 45" descr="Casa con relleno sólido">
            <a:hlinkClick r:id="rId16" action="ppaction://hlinksldjump"/>
            <a:extLst>
              <a:ext uri="{FF2B5EF4-FFF2-40B4-BE49-F238E27FC236}">
                <a16:creationId xmlns:a16="http://schemas.microsoft.com/office/drawing/2014/main" id="{05A07697-C112-4867-AAB5-8F69D68618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0" y="6254198"/>
            <a:ext cx="603802" cy="60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50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5546F44-E48A-4C7A-9493-FC051A3D3E58}"/>
              </a:ext>
            </a:extLst>
          </p:cNvPr>
          <p:cNvSpPr txBox="1"/>
          <p:nvPr/>
        </p:nvSpPr>
        <p:spPr>
          <a:xfrm>
            <a:off x="314189" y="1580462"/>
            <a:ext cx="2734883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b="1" spc="300">
                <a:solidFill>
                  <a:schemeClr val="bg1">
                    <a:lumMod val="65000"/>
                  </a:schemeClr>
                </a:solidFill>
                <a:latin typeface="Bahnschrift SemiBold Condensed"/>
                <a:cs typeface="Segoe UI Light"/>
              </a:rPr>
              <a:t>¿CÓMO QUIERES SER? </a:t>
            </a:r>
            <a:endParaRPr lang="es-ES" spc="300">
              <a:solidFill>
                <a:schemeClr val="bg1">
                  <a:lumMod val="65000"/>
                </a:schemeClr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4" name="Imagen 2">
            <a:extLst>
              <a:ext uri="{FF2B5EF4-FFF2-40B4-BE49-F238E27FC236}">
                <a16:creationId xmlns:a16="http://schemas.microsoft.com/office/drawing/2014/main" id="{C7BF61E6-D3EB-451D-9628-BB6F5F9B3C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7" y="193563"/>
            <a:ext cx="3449443" cy="108111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68B890A-7A1E-4BF2-A25D-52B6AE980B30}"/>
              </a:ext>
            </a:extLst>
          </p:cNvPr>
          <p:cNvSpPr txBox="1"/>
          <p:nvPr/>
        </p:nvSpPr>
        <p:spPr>
          <a:xfrm>
            <a:off x="-5751" y="6579080"/>
            <a:ext cx="975934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200">
                <a:cs typeface="Calibri"/>
              </a:rPr>
              <a:t>Fuente: Atresmedia. Grandes Profes 2020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08D7C38-9CB0-4609-A0D3-65D5351AF051}"/>
              </a:ext>
            </a:extLst>
          </p:cNvPr>
          <p:cNvSpPr txBox="1"/>
          <p:nvPr/>
        </p:nvSpPr>
        <p:spPr>
          <a:xfrm>
            <a:off x="3049072" y="205725"/>
            <a:ext cx="3163672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PLAN DE SEGURIDAD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Y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CONFIANZA DIGITAL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2022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990103C-15D4-47D6-9E9B-6C91B8A32131}"/>
              </a:ext>
            </a:extLst>
          </p:cNvPr>
          <p:cNvSpPr txBox="1"/>
          <p:nvPr/>
        </p:nvSpPr>
        <p:spPr>
          <a:xfrm>
            <a:off x="34893" y="1282943"/>
            <a:ext cx="3335005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spc="300">
                <a:latin typeface="Abadi" panose="020B0604020104020204" pitchFamily="34" charset="0"/>
                <a:cs typeface="Segoe UI Light"/>
              </a:rPr>
              <a:t>UN SUCESO INESPERADO </a:t>
            </a:r>
            <a:endParaRPr lang="es-ES" sz="1600" spc="300">
              <a:latin typeface="Abadi" panose="020B0604020104020204" pitchFamily="34" charset="0"/>
            </a:endParaRPr>
          </a:p>
        </p:txBody>
      </p:sp>
      <p:pic>
        <p:nvPicPr>
          <p:cNvPr id="16" name="Imagen 15" descr="Forma&#10;&#10;Descripción generada automáticamente con confianza baja">
            <a:extLst>
              <a:ext uri="{FF2B5EF4-FFF2-40B4-BE49-F238E27FC236}">
                <a16:creationId xmlns:a16="http://schemas.microsoft.com/office/drawing/2014/main" id="{ABB52803-3DC4-4153-9679-3F1BA85E75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5615" y="1291572"/>
            <a:ext cx="1635928" cy="3817163"/>
          </a:xfrm>
          <a:prstGeom prst="rect">
            <a:avLst/>
          </a:prstGeom>
        </p:spPr>
      </p:pic>
      <p:pic>
        <p:nvPicPr>
          <p:cNvPr id="3" name="Resiliencia Rafa Nadal" descr="Resiliencia Rafa Nadal">
            <a:hlinkClick r:id="" action="ppaction://media"/>
            <a:extLst>
              <a:ext uri="{FF2B5EF4-FFF2-40B4-BE49-F238E27FC236}">
                <a16:creationId xmlns:a16="http://schemas.microsoft.com/office/drawing/2014/main" id="{EB223EA7-A485-E24E-AA72-0D73BE49EC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4833" y="2077146"/>
            <a:ext cx="4560832" cy="2703707"/>
          </a:xfrm>
          <a:prstGeom prst="rect">
            <a:avLst/>
          </a:prstGeom>
        </p:spPr>
      </p:pic>
      <p:pic>
        <p:nvPicPr>
          <p:cNvPr id="7" name="X2Download.com-Nadal su mejor discurso para la vida..mp4" descr="X2Download.com-Nadal su mejor discurso para la vida..mp4">
            <a:hlinkClick r:id="" action="ppaction://media"/>
            <a:extLst>
              <a:ext uri="{FF2B5EF4-FFF2-40B4-BE49-F238E27FC236}">
                <a16:creationId xmlns:a16="http://schemas.microsoft.com/office/drawing/2014/main" id="{B11BD09B-CE75-0540-8D6B-05DB6A58516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75190" y="3150115"/>
            <a:ext cx="4910425" cy="276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8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98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35EADDF-D036-4B20-A784-127048F933CA}"/>
              </a:ext>
            </a:extLst>
          </p:cNvPr>
          <p:cNvSpPr txBox="1"/>
          <p:nvPr/>
        </p:nvSpPr>
        <p:spPr>
          <a:xfrm>
            <a:off x="3197801" y="423722"/>
            <a:ext cx="33528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s-ES" b="1">
              <a:cs typeface="Calibri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4CA22F7-1180-47C8-AE95-BB37FDB8B94C}"/>
              </a:ext>
            </a:extLst>
          </p:cNvPr>
          <p:cNvSpPr txBox="1"/>
          <p:nvPr/>
        </p:nvSpPr>
        <p:spPr>
          <a:xfrm>
            <a:off x="2860365" y="809747"/>
            <a:ext cx="5195612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4000" b="1">
                <a:solidFill>
                  <a:schemeClr val="bg1"/>
                </a:solidFill>
                <a:cs typeface="Calibri"/>
              </a:rPr>
              <a:t>ATAQUE DE UN VIRUS EN MI TABLET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86DD261-E184-4244-9B24-6567C3A32980}"/>
              </a:ext>
            </a:extLst>
          </p:cNvPr>
          <p:cNvSpPr txBox="1"/>
          <p:nvPr/>
        </p:nvSpPr>
        <p:spPr>
          <a:xfrm>
            <a:off x="8785225" y="2601913"/>
            <a:ext cx="3135313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DE3F2AE1-DBA5-C34F-AE16-94DBFF9ABDDB}"/>
              </a:ext>
            </a:extLst>
          </p:cNvPr>
          <p:cNvGrpSpPr/>
          <p:nvPr/>
        </p:nvGrpSpPr>
        <p:grpSpPr>
          <a:xfrm>
            <a:off x="21020" y="2397540"/>
            <a:ext cx="10512095" cy="3989818"/>
            <a:chOff x="21020" y="2397540"/>
            <a:chExt cx="10512095" cy="3989818"/>
          </a:xfrm>
        </p:grpSpPr>
        <p:pic>
          <p:nvPicPr>
            <p:cNvPr id="14" name="Imagen 14" descr="Texto&#10;&#10;Descripción generada automáticamente">
              <a:extLst>
                <a:ext uri="{FF2B5EF4-FFF2-40B4-BE49-F238E27FC236}">
                  <a16:creationId xmlns:a16="http://schemas.microsoft.com/office/drawing/2014/main" id="{D5E34EA1-89A2-49F8-8FFC-1B1763184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20" y="2397540"/>
              <a:ext cx="10512095" cy="3989818"/>
            </a:xfrm>
            <a:prstGeom prst="rect">
              <a:avLst/>
            </a:prstGeom>
          </p:spPr>
        </p:pic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682FA048-00D6-48C4-9DC8-58D434E99597}"/>
                </a:ext>
              </a:extLst>
            </p:cNvPr>
            <p:cNvSpPr txBox="1"/>
            <p:nvPr/>
          </p:nvSpPr>
          <p:spPr>
            <a:xfrm>
              <a:off x="4467213" y="3259034"/>
              <a:ext cx="2284812" cy="286232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Pruebo a apagar y encender.</a:t>
              </a:r>
              <a:endParaRPr lang="es-ES">
                <a:solidFill>
                  <a:schemeClr val="bg1"/>
                </a:solidFill>
              </a:endParaRP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Instalo un antivirus y compruebo si se elimina el problema.</a:t>
              </a:r>
              <a:endParaRPr lang="es-ES">
                <a:solidFill>
                  <a:schemeClr val="bg1"/>
                </a:solidFill>
              </a:endParaRP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Formateo el dispositivo.</a:t>
              </a: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Me informo del problema en Internet.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CE723F7E-7C33-478B-88F4-9B18932E6F42}"/>
                </a:ext>
              </a:extLst>
            </p:cNvPr>
            <p:cNvSpPr txBox="1"/>
            <p:nvPr/>
          </p:nvSpPr>
          <p:spPr>
            <a:xfrm>
              <a:off x="7991614" y="3259034"/>
              <a:ext cx="2361238" cy="175432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Utilizo un antivirus.</a:t>
              </a: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Tengo cuidado con los enlaces a los que entro.</a:t>
              </a: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Aprendo a descargar de forma segura.</a:t>
              </a: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A94EC756-CDDA-4741-A9AF-067D0029E3A7}"/>
                </a:ext>
              </a:extLst>
            </p:cNvPr>
            <p:cNvSpPr txBox="1"/>
            <p:nvPr/>
          </p:nvSpPr>
          <p:spPr>
            <a:xfrm>
              <a:off x="886246" y="3259034"/>
              <a:ext cx="2426046" cy="258532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Mi dispositivo no responde de manera adecuada.</a:t>
              </a: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Cómo me afecta el virus: en todo el dispositivo, en alguna aplicación, etc.</a:t>
              </a: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Intento averiguar la causa del ataque.</a:t>
              </a:r>
            </a:p>
          </p:txBody>
        </p:sp>
      </p:grpSp>
      <p:pic>
        <p:nvPicPr>
          <p:cNvPr id="2" name="Imagen 3">
            <a:extLst>
              <a:ext uri="{FF2B5EF4-FFF2-40B4-BE49-F238E27FC236}">
                <a16:creationId xmlns:a16="http://schemas.microsoft.com/office/drawing/2014/main" id="{A7582F18-2477-424E-A274-645F9E597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783756" y="728285"/>
            <a:ext cx="3136782" cy="1771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E03FE38F-68E5-4DB2-A32F-C510AA2E5972}"/>
              </a:ext>
            </a:extLst>
          </p:cNvPr>
          <p:cNvSpPr/>
          <p:nvPr/>
        </p:nvSpPr>
        <p:spPr>
          <a:xfrm>
            <a:off x="1927120" y="1198822"/>
            <a:ext cx="7188591" cy="83561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>
                <a:latin typeface="Abadi" panose="020B0604020104020204" pitchFamily="34" charset="0"/>
              </a:rPr>
              <a:t>CASO 6:</a:t>
            </a:r>
          </a:p>
          <a:p>
            <a:pPr algn="ctr"/>
            <a:r>
              <a:rPr lang="es-ES" sz="2200">
                <a:latin typeface="Abadi" panose="020B0604020104020204" pitchFamily="34" charset="0"/>
              </a:rPr>
              <a:t>ATAQUE DE UN VIRUS EN MI TABLET</a:t>
            </a:r>
          </a:p>
        </p:txBody>
      </p:sp>
      <p:pic>
        <p:nvPicPr>
          <p:cNvPr id="16" name="Imagen 15" descr="Forma&#10;&#10;Descripción generada automáticamente con confianza baja">
            <a:extLst>
              <a:ext uri="{FF2B5EF4-FFF2-40B4-BE49-F238E27FC236}">
                <a16:creationId xmlns:a16="http://schemas.microsoft.com/office/drawing/2014/main" id="{4AF967DE-7A0F-44E8-9C33-2FC0B78C93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35556" y="2689711"/>
            <a:ext cx="1267946" cy="2958539"/>
          </a:xfrm>
          <a:prstGeom prst="rect">
            <a:avLst/>
          </a:prstGeom>
        </p:spPr>
      </p:pic>
      <p:pic>
        <p:nvPicPr>
          <p:cNvPr id="13" name="Gráfico 12" descr="Casa con relleno sólido">
            <a:hlinkClick r:id="rId6" action="ppaction://hlinksldjump"/>
            <a:extLst>
              <a:ext uri="{FF2B5EF4-FFF2-40B4-BE49-F238E27FC236}">
                <a16:creationId xmlns:a16="http://schemas.microsoft.com/office/drawing/2014/main" id="{393BB246-B891-4844-9EF4-72BFC3F201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6254198"/>
            <a:ext cx="603802" cy="60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680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B066C883-1C9C-4B8C-9BAA-A5C942131B74}"/>
              </a:ext>
            </a:extLst>
          </p:cNvPr>
          <p:cNvSpPr/>
          <p:nvPr/>
        </p:nvSpPr>
        <p:spPr>
          <a:xfrm>
            <a:off x="0" y="0"/>
            <a:ext cx="12192000" cy="888274"/>
          </a:xfrm>
          <a:prstGeom prst="rect">
            <a:avLst/>
          </a:prstGeom>
          <a:solidFill>
            <a:srgbClr val="2F85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82EAE5BD-BBAD-44B8-9810-46ED7D5C04BC}"/>
              </a:ext>
            </a:extLst>
          </p:cNvPr>
          <p:cNvSpPr/>
          <p:nvPr/>
        </p:nvSpPr>
        <p:spPr>
          <a:xfrm>
            <a:off x="134541" y="4076833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04A2F781-2C34-4CDD-9306-8873191EDD4C}"/>
              </a:ext>
            </a:extLst>
          </p:cNvPr>
          <p:cNvSpPr/>
          <p:nvPr/>
        </p:nvSpPr>
        <p:spPr>
          <a:xfrm>
            <a:off x="7945995" y="1410866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89B6D587-3708-4587-A96F-48C5D7B13DC2}"/>
              </a:ext>
            </a:extLst>
          </p:cNvPr>
          <p:cNvSpPr/>
          <p:nvPr/>
        </p:nvSpPr>
        <p:spPr>
          <a:xfrm>
            <a:off x="3939676" y="1393405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17309222-9773-4367-B8FA-EC8EA532EADF}"/>
              </a:ext>
            </a:extLst>
          </p:cNvPr>
          <p:cNvSpPr/>
          <p:nvPr/>
        </p:nvSpPr>
        <p:spPr>
          <a:xfrm>
            <a:off x="180975" y="1746882"/>
            <a:ext cx="3647112" cy="2156070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C358C408-0CC4-4D82-BE87-C5E51111E2F3}"/>
              </a:ext>
            </a:extLst>
          </p:cNvPr>
          <p:cNvSpPr/>
          <p:nvPr/>
        </p:nvSpPr>
        <p:spPr>
          <a:xfrm>
            <a:off x="110884" y="1386210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813B3D65-1724-4B2D-A71C-6BE79ACECB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858" y="1473237"/>
            <a:ext cx="415859" cy="273645"/>
          </a:xfrm>
          <a:prstGeom prst="rect">
            <a:avLst/>
          </a:prstGeom>
        </p:spPr>
      </p:pic>
      <p:sp>
        <p:nvSpPr>
          <p:cNvPr id="41" name="Elipse 40">
            <a:extLst>
              <a:ext uri="{FF2B5EF4-FFF2-40B4-BE49-F238E27FC236}">
                <a16:creationId xmlns:a16="http://schemas.microsoft.com/office/drawing/2014/main" id="{10014C42-6F4A-4405-A5C4-8CF370DD68B7}"/>
              </a:ext>
            </a:extLst>
          </p:cNvPr>
          <p:cNvSpPr/>
          <p:nvPr/>
        </p:nvSpPr>
        <p:spPr>
          <a:xfrm>
            <a:off x="3933013" y="4172882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B2B7B4AE-5817-41DE-AA4C-056B53CABAB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 flipV="1">
            <a:off x="219311" y="4110160"/>
            <a:ext cx="321790" cy="449910"/>
          </a:xfrm>
          <a:prstGeom prst="rect">
            <a:avLst/>
          </a:prstGeom>
        </p:spPr>
      </p:pic>
      <p:sp>
        <p:nvSpPr>
          <p:cNvPr id="59" name="Rectángulo: esquinas redondeadas 58">
            <a:extLst>
              <a:ext uri="{FF2B5EF4-FFF2-40B4-BE49-F238E27FC236}">
                <a16:creationId xmlns:a16="http://schemas.microsoft.com/office/drawing/2014/main" id="{40C4E841-CB16-43EE-B5B4-98793C6797C1}"/>
              </a:ext>
            </a:extLst>
          </p:cNvPr>
          <p:cNvSpPr/>
          <p:nvPr/>
        </p:nvSpPr>
        <p:spPr>
          <a:xfrm>
            <a:off x="4174607" y="1767837"/>
            <a:ext cx="3702136" cy="2135115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B7F6741A-79ED-4519-80A9-8A805F3AE821}"/>
              </a:ext>
            </a:extLst>
          </p:cNvPr>
          <p:cNvSpPr txBox="1"/>
          <p:nvPr/>
        </p:nvSpPr>
        <p:spPr>
          <a:xfrm>
            <a:off x="4372478" y="1773126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</a:t>
            </a:r>
            <a:r>
              <a:rPr lang="es-ES">
                <a:solidFill>
                  <a:srgbClr val="328C83"/>
                </a:solidFill>
              </a:rPr>
              <a:t>Por qué ha pasado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71" name="Rectángulo: esquinas redondeadas 70">
            <a:extLst>
              <a:ext uri="{FF2B5EF4-FFF2-40B4-BE49-F238E27FC236}">
                <a16:creationId xmlns:a16="http://schemas.microsoft.com/office/drawing/2014/main" id="{813E88CE-6190-4450-A088-2E5E24EC4EB7}"/>
              </a:ext>
            </a:extLst>
          </p:cNvPr>
          <p:cNvSpPr/>
          <p:nvPr/>
        </p:nvSpPr>
        <p:spPr>
          <a:xfrm>
            <a:off x="193808" y="4462250"/>
            <a:ext cx="3702136" cy="2084267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72" name="Rectángulo: esquinas redondeadas 71">
            <a:extLst>
              <a:ext uri="{FF2B5EF4-FFF2-40B4-BE49-F238E27FC236}">
                <a16:creationId xmlns:a16="http://schemas.microsoft.com/office/drawing/2014/main" id="{3EB11234-B962-4F54-B36C-38E960B583C9}"/>
              </a:ext>
            </a:extLst>
          </p:cNvPr>
          <p:cNvSpPr/>
          <p:nvPr/>
        </p:nvSpPr>
        <p:spPr>
          <a:xfrm>
            <a:off x="8189356" y="1746882"/>
            <a:ext cx="3702136" cy="2135114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A66032AC-020C-4349-9C3A-D218096777FC}"/>
              </a:ext>
            </a:extLst>
          </p:cNvPr>
          <p:cNvSpPr txBox="1"/>
          <p:nvPr/>
        </p:nvSpPr>
        <p:spPr>
          <a:xfrm>
            <a:off x="8384098" y="1762967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¿Qué opciones tengo?</a:t>
            </a: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25FCE782-0B52-42A3-9C20-91145BED6297}"/>
              </a:ext>
            </a:extLst>
          </p:cNvPr>
          <p:cNvSpPr txBox="1"/>
          <p:nvPr/>
        </p:nvSpPr>
        <p:spPr>
          <a:xfrm>
            <a:off x="324537" y="1762967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</a:t>
            </a:r>
            <a:r>
              <a:rPr lang="es-ES">
                <a:solidFill>
                  <a:srgbClr val="328C83"/>
                </a:solidFill>
              </a:rPr>
              <a:t>Qué ha pasado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DB8AEA5B-D6A8-4D26-B339-D66429C480EC}"/>
              </a:ext>
            </a:extLst>
          </p:cNvPr>
          <p:cNvSpPr txBox="1"/>
          <p:nvPr/>
        </p:nvSpPr>
        <p:spPr>
          <a:xfrm>
            <a:off x="364882" y="4513808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¿Q</a:t>
            </a:r>
            <a:r>
              <a:rPr lang="es-ES">
                <a:solidFill>
                  <a:srgbClr val="328C83"/>
                </a:solidFill>
              </a:rPr>
              <a:t>uién me puede ayudar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87" name="Rectángulo: esquinas redondeadas 86">
            <a:extLst>
              <a:ext uri="{FF2B5EF4-FFF2-40B4-BE49-F238E27FC236}">
                <a16:creationId xmlns:a16="http://schemas.microsoft.com/office/drawing/2014/main" id="{E3A7B65D-9C4A-4CF0-AF3B-BA3E00612F98}"/>
              </a:ext>
            </a:extLst>
          </p:cNvPr>
          <p:cNvSpPr/>
          <p:nvPr/>
        </p:nvSpPr>
        <p:spPr>
          <a:xfrm>
            <a:off x="4191582" y="4496137"/>
            <a:ext cx="3702136" cy="2135114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89" name="Elipse 88">
            <a:extLst>
              <a:ext uri="{FF2B5EF4-FFF2-40B4-BE49-F238E27FC236}">
                <a16:creationId xmlns:a16="http://schemas.microsoft.com/office/drawing/2014/main" id="{62358BC8-01BF-48D3-9770-3E700E025D4B}"/>
              </a:ext>
            </a:extLst>
          </p:cNvPr>
          <p:cNvSpPr/>
          <p:nvPr/>
        </p:nvSpPr>
        <p:spPr>
          <a:xfrm>
            <a:off x="7957354" y="4178091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8" name="Imagen 87">
            <a:extLst>
              <a:ext uri="{FF2B5EF4-FFF2-40B4-BE49-F238E27FC236}">
                <a16:creationId xmlns:a16="http://schemas.microsoft.com/office/drawing/2014/main" id="{C05C99B9-CB37-42F5-A23C-4BE4692CFEA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1951" y="4210035"/>
            <a:ext cx="385400" cy="404670"/>
          </a:xfrm>
          <a:prstGeom prst="rect">
            <a:avLst/>
          </a:prstGeom>
        </p:spPr>
      </p:pic>
      <p:sp>
        <p:nvSpPr>
          <p:cNvPr id="90" name="Rectángulo: esquinas redondeadas 89">
            <a:extLst>
              <a:ext uri="{FF2B5EF4-FFF2-40B4-BE49-F238E27FC236}">
                <a16:creationId xmlns:a16="http://schemas.microsoft.com/office/drawing/2014/main" id="{38C2AA7D-16DF-42CC-8641-DA9C534CD2D3}"/>
              </a:ext>
            </a:extLst>
          </p:cNvPr>
          <p:cNvSpPr/>
          <p:nvPr/>
        </p:nvSpPr>
        <p:spPr>
          <a:xfrm>
            <a:off x="8189356" y="4522472"/>
            <a:ext cx="3702136" cy="2108779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FEEBAE02-2BBB-4E4F-B0F9-E91828243678}"/>
              </a:ext>
            </a:extLst>
          </p:cNvPr>
          <p:cNvSpPr txBox="1"/>
          <p:nvPr/>
        </p:nvSpPr>
        <p:spPr>
          <a:xfrm>
            <a:off x="4342185" y="4607190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¿Cómo podría haberlo evitado?</a:t>
            </a:r>
          </a:p>
        </p:txBody>
      </p:sp>
      <p:sp>
        <p:nvSpPr>
          <p:cNvPr id="86" name="CuadroTexto 85">
            <a:extLst>
              <a:ext uri="{FF2B5EF4-FFF2-40B4-BE49-F238E27FC236}">
                <a16:creationId xmlns:a16="http://schemas.microsoft.com/office/drawing/2014/main" id="{C955B9A6-D304-4200-972B-6F0357E887FD}"/>
              </a:ext>
            </a:extLst>
          </p:cNvPr>
          <p:cNvSpPr txBox="1"/>
          <p:nvPr/>
        </p:nvSpPr>
        <p:spPr>
          <a:xfrm>
            <a:off x="8321460" y="4698610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¿Cómo me protejo para el futuro?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48474F-0AFE-4BEC-B419-985AC8265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047" y="2279454"/>
            <a:ext cx="447729" cy="104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68BB87A-FD72-4D4C-9D60-3CB3687D1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087" y="5067942"/>
            <a:ext cx="739383" cy="112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11ECE48-15F0-4425-B913-6FF2F0968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824" y="2274853"/>
            <a:ext cx="659069" cy="110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DBC4873-D11D-4C30-9FAC-C11485274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24060" y="2269854"/>
            <a:ext cx="660465" cy="10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65FC21A-0C66-4E12-9510-096455F57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67824" y="5067942"/>
            <a:ext cx="748613" cy="100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3E2CD31-0041-4915-BC85-0F0CBC80B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542" y="5067942"/>
            <a:ext cx="580814" cy="105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ángulo 92">
            <a:extLst>
              <a:ext uri="{FF2B5EF4-FFF2-40B4-BE49-F238E27FC236}">
                <a16:creationId xmlns:a16="http://schemas.microsoft.com/office/drawing/2014/main" id="{1B1C1750-993A-47AD-ACD2-078032ECCA1F}"/>
              </a:ext>
            </a:extLst>
          </p:cNvPr>
          <p:cNvSpPr/>
          <p:nvPr/>
        </p:nvSpPr>
        <p:spPr>
          <a:xfrm>
            <a:off x="0" y="788044"/>
            <a:ext cx="12192000" cy="524733"/>
          </a:xfrm>
          <a:prstGeom prst="rect">
            <a:avLst/>
          </a:prstGeom>
          <a:solidFill>
            <a:srgbClr val="2F85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469140CE-A4EB-43F7-9C18-EFD448D18E9D}"/>
              </a:ext>
            </a:extLst>
          </p:cNvPr>
          <p:cNvSpPr txBox="1"/>
          <p:nvPr/>
        </p:nvSpPr>
        <p:spPr>
          <a:xfrm>
            <a:off x="3309077" y="-10180"/>
            <a:ext cx="669237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PLAN DE SEGURIDAD Y CONFIANZA DIGITAL</a:t>
            </a:r>
            <a:endParaRPr lang="es-ES" sz="22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9C93D9D-C82F-48E0-B765-2B945FB24C9B}"/>
              </a:ext>
            </a:extLst>
          </p:cNvPr>
          <p:cNvSpPr txBox="1"/>
          <p:nvPr/>
        </p:nvSpPr>
        <p:spPr>
          <a:xfrm>
            <a:off x="3309078" y="1001701"/>
            <a:ext cx="669237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1400">
                <a:solidFill>
                  <a:schemeClr val="bg1"/>
                </a:solidFill>
              </a:rPr>
              <a:t>¿Se lo qué tengo que hacer?</a:t>
            </a: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90A22C31-97AA-4CBB-BC4E-A5D9B25687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4"/>
          <a:stretch/>
        </p:blipFill>
        <p:spPr bwMode="auto">
          <a:xfrm>
            <a:off x="69523" y="96014"/>
            <a:ext cx="3239554" cy="110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587621D-768A-438F-A234-A7D793C2FFC4}"/>
              </a:ext>
            </a:extLst>
          </p:cNvPr>
          <p:cNvSpPr txBox="1"/>
          <p:nvPr/>
        </p:nvSpPr>
        <p:spPr>
          <a:xfrm>
            <a:off x="3309077" y="336274"/>
            <a:ext cx="6692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>
                <a:solidFill>
                  <a:schemeClr val="bg1"/>
                </a:solidFill>
                <a:latin typeface="Amasis MT Pro Black" panose="020B0604020202020204" pitchFamily="18" charset="0"/>
              </a:rPr>
              <a:t>Decisiones sobre:</a:t>
            </a:r>
          </a:p>
        </p:txBody>
      </p:sp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5740FDF-3DD7-402A-A74B-93F9B651445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6" b="21300"/>
          <a:stretch/>
        </p:blipFill>
        <p:spPr>
          <a:xfrm>
            <a:off x="10001454" y="110533"/>
            <a:ext cx="2121023" cy="1099193"/>
          </a:xfrm>
          <a:prstGeom prst="rect">
            <a:avLst/>
          </a:prstGeom>
        </p:spPr>
      </p:pic>
      <p:sp>
        <p:nvSpPr>
          <p:cNvPr id="94" name="Rectángulo: esquinas redondeadas 93">
            <a:extLst>
              <a:ext uri="{FF2B5EF4-FFF2-40B4-BE49-F238E27FC236}">
                <a16:creationId xmlns:a16="http://schemas.microsoft.com/office/drawing/2014/main" id="{A78576F8-D2ED-4328-ABF3-393E973F58CB}"/>
              </a:ext>
            </a:extLst>
          </p:cNvPr>
          <p:cNvSpPr/>
          <p:nvPr/>
        </p:nvSpPr>
        <p:spPr>
          <a:xfrm>
            <a:off x="4342185" y="714632"/>
            <a:ext cx="4606505" cy="265875"/>
          </a:xfrm>
          <a:prstGeom prst="roundRect">
            <a:avLst>
              <a:gd name="adj" fmla="val 46079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AD408584-506E-4199-A353-07197DECFE3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66407" y="4226377"/>
            <a:ext cx="295697" cy="388102"/>
          </a:xfrm>
          <a:prstGeom prst="rect">
            <a:avLst/>
          </a:prstGeom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id="{ECCE93AA-5A60-420B-A47F-37AF014013C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7138" y="1460754"/>
            <a:ext cx="362403" cy="346379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34A790B-7AAB-4412-B96A-E0C0865FC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442" y="1455874"/>
            <a:ext cx="359625" cy="37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Gráfico 39" descr="Casa con relleno sólido">
            <a:hlinkClick r:id="rId16" action="ppaction://hlinksldjump"/>
            <a:extLst>
              <a:ext uri="{FF2B5EF4-FFF2-40B4-BE49-F238E27FC236}">
                <a16:creationId xmlns:a16="http://schemas.microsoft.com/office/drawing/2014/main" id="{C419CE28-F02B-42A2-9AC0-5F3B3DBE2A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0" y="6254198"/>
            <a:ext cx="603802" cy="60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658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B066C883-1C9C-4B8C-9BAA-A5C942131B74}"/>
              </a:ext>
            </a:extLst>
          </p:cNvPr>
          <p:cNvSpPr/>
          <p:nvPr/>
        </p:nvSpPr>
        <p:spPr>
          <a:xfrm>
            <a:off x="0" y="0"/>
            <a:ext cx="12192000" cy="888274"/>
          </a:xfrm>
          <a:prstGeom prst="rect">
            <a:avLst/>
          </a:prstGeom>
          <a:solidFill>
            <a:srgbClr val="2F85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82EAE5BD-BBAD-44B8-9810-46ED7D5C04BC}"/>
              </a:ext>
            </a:extLst>
          </p:cNvPr>
          <p:cNvSpPr/>
          <p:nvPr/>
        </p:nvSpPr>
        <p:spPr>
          <a:xfrm>
            <a:off x="134541" y="4076833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04A2F781-2C34-4CDD-9306-8873191EDD4C}"/>
              </a:ext>
            </a:extLst>
          </p:cNvPr>
          <p:cNvSpPr/>
          <p:nvPr/>
        </p:nvSpPr>
        <p:spPr>
          <a:xfrm>
            <a:off x="7945995" y="1410866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89B6D587-3708-4587-A96F-48C5D7B13DC2}"/>
              </a:ext>
            </a:extLst>
          </p:cNvPr>
          <p:cNvSpPr/>
          <p:nvPr/>
        </p:nvSpPr>
        <p:spPr>
          <a:xfrm>
            <a:off x="3939676" y="1393405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17309222-9773-4367-B8FA-EC8EA532EADF}"/>
              </a:ext>
            </a:extLst>
          </p:cNvPr>
          <p:cNvSpPr/>
          <p:nvPr/>
        </p:nvSpPr>
        <p:spPr>
          <a:xfrm>
            <a:off x="180975" y="1746882"/>
            <a:ext cx="3647112" cy="2156070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C358C408-0CC4-4D82-BE87-C5E51111E2F3}"/>
              </a:ext>
            </a:extLst>
          </p:cNvPr>
          <p:cNvSpPr/>
          <p:nvPr/>
        </p:nvSpPr>
        <p:spPr>
          <a:xfrm>
            <a:off x="110884" y="1386210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813B3D65-1724-4B2D-A71C-6BE79ACECB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858" y="1473237"/>
            <a:ext cx="415859" cy="273645"/>
          </a:xfrm>
          <a:prstGeom prst="rect">
            <a:avLst/>
          </a:prstGeom>
        </p:spPr>
      </p:pic>
      <p:sp>
        <p:nvSpPr>
          <p:cNvPr id="41" name="Elipse 40">
            <a:extLst>
              <a:ext uri="{FF2B5EF4-FFF2-40B4-BE49-F238E27FC236}">
                <a16:creationId xmlns:a16="http://schemas.microsoft.com/office/drawing/2014/main" id="{10014C42-6F4A-4405-A5C4-8CF370DD68B7}"/>
              </a:ext>
            </a:extLst>
          </p:cNvPr>
          <p:cNvSpPr/>
          <p:nvPr/>
        </p:nvSpPr>
        <p:spPr>
          <a:xfrm>
            <a:off x="3933013" y="4172882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B2B7B4AE-5817-41DE-AA4C-056B53CABAB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 flipV="1">
            <a:off x="219311" y="4110160"/>
            <a:ext cx="321790" cy="449910"/>
          </a:xfrm>
          <a:prstGeom prst="rect">
            <a:avLst/>
          </a:prstGeom>
        </p:spPr>
      </p:pic>
      <p:sp>
        <p:nvSpPr>
          <p:cNvPr id="59" name="Rectángulo: esquinas redondeadas 58">
            <a:extLst>
              <a:ext uri="{FF2B5EF4-FFF2-40B4-BE49-F238E27FC236}">
                <a16:creationId xmlns:a16="http://schemas.microsoft.com/office/drawing/2014/main" id="{40C4E841-CB16-43EE-B5B4-98793C6797C1}"/>
              </a:ext>
            </a:extLst>
          </p:cNvPr>
          <p:cNvSpPr/>
          <p:nvPr/>
        </p:nvSpPr>
        <p:spPr>
          <a:xfrm>
            <a:off x="4174607" y="1767837"/>
            <a:ext cx="3702136" cy="2135115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B7F6741A-79ED-4519-80A9-8A805F3AE821}"/>
              </a:ext>
            </a:extLst>
          </p:cNvPr>
          <p:cNvSpPr txBox="1"/>
          <p:nvPr/>
        </p:nvSpPr>
        <p:spPr>
          <a:xfrm>
            <a:off x="4372478" y="1773126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</a:t>
            </a:r>
            <a:r>
              <a:rPr lang="es-ES">
                <a:solidFill>
                  <a:srgbClr val="328C83"/>
                </a:solidFill>
              </a:rPr>
              <a:t>Por qué ha pasado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71" name="Rectángulo: esquinas redondeadas 70">
            <a:extLst>
              <a:ext uri="{FF2B5EF4-FFF2-40B4-BE49-F238E27FC236}">
                <a16:creationId xmlns:a16="http://schemas.microsoft.com/office/drawing/2014/main" id="{813E88CE-6190-4450-A088-2E5E24EC4EB7}"/>
              </a:ext>
            </a:extLst>
          </p:cNvPr>
          <p:cNvSpPr/>
          <p:nvPr/>
        </p:nvSpPr>
        <p:spPr>
          <a:xfrm>
            <a:off x="193808" y="4462250"/>
            <a:ext cx="3702136" cy="2084267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72" name="Rectángulo: esquinas redondeadas 71">
            <a:extLst>
              <a:ext uri="{FF2B5EF4-FFF2-40B4-BE49-F238E27FC236}">
                <a16:creationId xmlns:a16="http://schemas.microsoft.com/office/drawing/2014/main" id="{3EB11234-B962-4F54-B36C-38E960B583C9}"/>
              </a:ext>
            </a:extLst>
          </p:cNvPr>
          <p:cNvSpPr/>
          <p:nvPr/>
        </p:nvSpPr>
        <p:spPr>
          <a:xfrm>
            <a:off x="8189356" y="1746882"/>
            <a:ext cx="3702136" cy="2135114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A66032AC-020C-4349-9C3A-D218096777FC}"/>
              </a:ext>
            </a:extLst>
          </p:cNvPr>
          <p:cNvSpPr txBox="1"/>
          <p:nvPr/>
        </p:nvSpPr>
        <p:spPr>
          <a:xfrm>
            <a:off x="8384098" y="1762967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¿Qué opciones tengo?</a:t>
            </a: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25FCE782-0B52-42A3-9C20-91145BED6297}"/>
              </a:ext>
            </a:extLst>
          </p:cNvPr>
          <p:cNvSpPr txBox="1"/>
          <p:nvPr/>
        </p:nvSpPr>
        <p:spPr>
          <a:xfrm>
            <a:off x="324537" y="1762967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</a:t>
            </a:r>
            <a:r>
              <a:rPr lang="es-ES">
                <a:solidFill>
                  <a:srgbClr val="328C83"/>
                </a:solidFill>
              </a:rPr>
              <a:t>Qué ha pasado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DB8AEA5B-D6A8-4D26-B339-D66429C480EC}"/>
              </a:ext>
            </a:extLst>
          </p:cNvPr>
          <p:cNvSpPr txBox="1"/>
          <p:nvPr/>
        </p:nvSpPr>
        <p:spPr>
          <a:xfrm>
            <a:off x="364882" y="4513808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¿Q</a:t>
            </a:r>
            <a:r>
              <a:rPr lang="es-ES">
                <a:solidFill>
                  <a:srgbClr val="328C83"/>
                </a:solidFill>
              </a:rPr>
              <a:t>uién me puede ayudar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87" name="Rectángulo: esquinas redondeadas 86">
            <a:extLst>
              <a:ext uri="{FF2B5EF4-FFF2-40B4-BE49-F238E27FC236}">
                <a16:creationId xmlns:a16="http://schemas.microsoft.com/office/drawing/2014/main" id="{E3A7B65D-9C4A-4CF0-AF3B-BA3E00612F98}"/>
              </a:ext>
            </a:extLst>
          </p:cNvPr>
          <p:cNvSpPr/>
          <p:nvPr/>
        </p:nvSpPr>
        <p:spPr>
          <a:xfrm>
            <a:off x="4191582" y="4496137"/>
            <a:ext cx="3702136" cy="2135114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89" name="Elipse 88">
            <a:extLst>
              <a:ext uri="{FF2B5EF4-FFF2-40B4-BE49-F238E27FC236}">
                <a16:creationId xmlns:a16="http://schemas.microsoft.com/office/drawing/2014/main" id="{62358BC8-01BF-48D3-9770-3E700E025D4B}"/>
              </a:ext>
            </a:extLst>
          </p:cNvPr>
          <p:cNvSpPr/>
          <p:nvPr/>
        </p:nvSpPr>
        <p:spPr>
          <a:xfrm>
            <a:off x="7957354" y="4178091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8" name="Imagen 87">
            <a:extLst>
              <a:ext uri="{FF2B5EF4-FFF2-40B4-BE49-F238E27FC236}">
                <a16:creationId xmlns:a16="http://schemas.microsoft.com/office/drawing/2014/main" id="{C05C99B9-CB37-42F5-A23C-4BE4692CFEA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1951" y="4210035"/>
            <a:ext cx="385400" cy="404670"/>
          </a:xfrm>
          <a:prstGeom prst="rect">
            <a:avLst/>
          </a:prstGeom>
        </p:spPr>
      </p:pic>
      <p:sp>
        <p:nvSpPr>
          <p:cNvPr id="90" name="Rectángulo: esquinas redondeadas 89">
            <a:extLst>
              <a:ext uri="{FF2B5EF4-FFF2-40B4-BE49-F238E27FC236}">
                <a16:creationId xmlns:a16="http://schemas.microsoft.com/office/drawing/2014/main" id="{38C2AA7D-16DF-42CC-8641-DA9C534CD2D3}"/>
              </a:ext>
            </a:extLst>
          </p:cNvPr>
          <p:cNvSpPr/>
          <p:nvPr/>
        </p:nvSpPr>
        <p:spPr>
          <a:xfrm>
            <a:off x="8189356" y="4522472"/>
            <a:ext cx="3702136" cy="2108779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FEEBAE02-2BBB-4E4F-B0F9-E91828243678}"/>
              </a:ext>
            </a:extLst>
          </p:cNvPr>
          <p:cNvSpPr txBox="1"/>
          <p:nvPr/>
        </p:nvSpPr>
        <p:spPr>
          <a:xfrm>
            <a:off x="4342185" y="4607190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¿Cómo podría haberlo evitado?</a:t>
            </a:r>
          </a:p>
        </p:txBody>
      </p:sp>
      <p:sp>
        <p:nvSpPr>
          <p:cNvPr id="86" name="CuadroTexto 85">
            <a:extLst>
              <a:ext uri="{FF2B5EF4-FFF2-40B4-BE49-F238E27FC236}">
                <a16:creationId xmlns:a16="http://schemas.microsoft.com/office/drawing/2014/main" id="{C955B9A6-D304-4200-972B-6F0357E887FD}"/>
              </a:ext>
            </a:extLst>
          </p:cNvPr>
          <p:cNvSpPr txBox="1"/>
          <p:nvPr/>
        </p:nvSpPr>
        <p:spPr>
          <a:xfrm>
            <a:off x="8321460" y="4698610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¿Cómo me protejo para el futuro?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48474F-0AFE-4BEC-B419-985AC8265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047" y="2279454"/>
            <a:ext cx="447729" cy="104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68BB87A-FD72-4D4C-9D60-3CB3687D1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087" y="5067942"/>
            <a:ext cx="739383" cy="112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11ECE48-15F0-4425-B913-6FF2F0968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824" y="2274853"/>
            <a:ext cx="659069" cy="110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DBC4873-D11D-4C30-9FAC-C11485274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24060" y="2269854"/>
            <a:ext cx="660465" cy="10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65FC21A-0C66-4E12-9510-096455F57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67824" y="5067942"/>
            <a:ext cx="748613" cy="100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3E2CD31-0041-4915-BC85-0F0CBC80B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542" y="5067942"/>
            <a:ext cx="580814" cy="105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ángulo 92">
            <a:extLst>
              <a:ext uri="{FF2B5EF4-FFF2-40B4-BE49-F238E27FC236}">
                <a16:creationId xmlns:a16="http://schemas.microsoft.com/office/drawing/2014/main" id="{1B1C1750-993A-47AD-ACD2-078032ECCA1F}"/>
              </a:ext>
            </a:extLst>
          </p:cNvPr>
          <p:cNvSpPr/>
          <p:nvPr/>
        </p:nvSpPr>
        <p:spPr>
          <a:xfrm>
            <a:off x="0" y="788044"/>
            <a:ext cx="12192000" cy="524733"/>
          </a:xfrm>
          <a:prstGeom prst="rect">
            <a:avLst/>
          </a:prstGeom>
          <a:solidFill>
            <a:srgbClr val="2F85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469140CE-A4EB-43F7-9C18-EFD448D18E9D}"/>
              </a:ext>
            </a:extLst>
          </p:cNvPr>
          <p:cNvSpPr txBox="1"/>
          <p:nvPr/>
        </p:nvSpPr>
        <p:spPr>
          <a:xfrm>
            <a:off x="3309077" y="-10180"/>
            <a:ext cx="669237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PLAN DE SEGURIDAD Y CONFIANZA DIGITAL</a:t>
            </a:r>
            <a:endParaRPr lang="es-ES" sz="22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9C93D9D-C82F-48E0-B765-2B945FB24C9B}"/>
              </a:ext>
            </a:extLst>
          </p:cNvPr>
          <p:cNvSpPr txBox="1"/>
          <p:nvPr/>
        </p:nvSpPr>
        <p:spPr>
          <a:xfrm>
            <a:off x="3309078" y="1001701"/>
            <a:ext cx="669237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1400">
                <a:solidFill>
                  <a:schemeClr val="bg1"/>
                </a:solidFill>
              </a:rPr>
              <a:t>¿Se lo qué tengo que hacer?</a:t>
            </a: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90A22C31-97AA-4CBB-BC4E-A5D9B25687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4"/>
          <a:stretch/>
        </p:blipFill>
        <p:spPr bwMode="auto">
          <a:xfrm>
            <a:off x="69523" y="96014"/>
            <a:ext cx="3239554" cy="110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587621D-768A-438F-A234-A7D793C2FFC4}"/>
              </a:ext>
            </a:extLst>
          </p:cNvPr>
          <p:cNvSpPr txBox="1"/>
          <p:nvPr/>
        </p:nvSpPr>
        <p:spPr>
          <a:xfrm>
            <a:off x="3309077" y="336274"/>
            <a:ext cx="6692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>
                <a:solidFill>
                  <a:schemeClr val="bg1"/>
                </a:solidFill>
                <a:latin typeface="Amasis MT Pro Black" panose="020B0604020202020204" pitchFamily="18" charset="0"/>
              </a:rPr>
              <a:t>Decisiones sobre:</a:t>
            </a:r>
          </a:p>
        </p:txBody>
      </p:sp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5740FDF-3DD7-402A-A74B-93F9B651445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6" b="21300"/>
          <a:stretch/>
        </p:blipFill>
        <p:spPr>
          <a:xfrm>
            <a:off x="10001454" y="110533"/>
            <a:ext cx="2121023" cy="1099193"/>
          </a:xfrm>
          <a:prstGeom prst="rect">
            <a:avLst/>
          </a:prstGeom>
        </p:spPr>
      </p:pic>
      <p:sp>
        <p:nvSpPr>
          <p:cNvPr id="94" name="Rectángulo: esquinas redondeadas 93">
            <a:extLst>
              <a:ext uri="{FF2B5EF4-FFF2-40B4-BE49-F238E27FC236}">
                <a16:creationId xmlns:a16="http://schemas.microsoft.com/office/drawing/2014/main" id="{A78576F8-D2ED-4328-ABF3-393E973F58CB}"/>
              </a:ext>
            </a:extLst>
          </p:cNvPr>
          <p:cNvSpPr/>
          <p:nvPr/>
        </p:nvSpPr>
        <p:spPr>
          <a:xfrm>
            <a:off x="4342185" y="714632"/>
            <a:ext cx="4606505" cy="265875"/>
          </a:xfrm>
          <a:prstGeom prst="roundRect">
            <a:avLst>
              <a:gd name="adj" fmla="val 46079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r>
              <a:rPr lang="es-ES" sz="1400">
                <a:solidFill>
                  <a:srgbClr val="328C83"/>
                </a:solidFill>
              </a:rPr>
              <a:t>ATAQUE DE UN VIRUS EN MI TABLET</a:t>
            </a: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AD408584-506E-4199-A353-07197DECFE3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66407" y="4226377"/>
            <a:ext cx="295697" cy="388102"/>
          </a:xfrm>
          <a:prstGeom prst="rect">
            <a:avLst/>
          </a:prstGeom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id="{ECCE93AA-5A60-420B-A47F-37AF014013C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7138" y="1460754"/>
            <a:ext cx="362403" cy="346379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34A790B-7AAB-4412-B96A-E0C0865FC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442" y="1455874"/>
            <a:ext cx="359625" cy="37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83436D1B-814E-4155-9C3E-6A511DF9E36C}"/>
              </a:ext>
            </a:extLst>
          </p:cNvPr>
          <p:cNvSpPr txBox="1"/>
          <p:nvPr/>
        </p:nvSpPr>
        <p:spPr>
          <a:xfrm>
            <a:off x="334678" y="2049763"/>
            <a:ext cx="286287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latin typeface="Abadi" panose="020B0604020104020204" pitchFamily="34" charset="0"/>
                <a:cs typeface="Calibri"/>
              </a:rPr>
              <a:t>- Me ha entrado un virus en mi tablet y se abren pestañas solas en el navegador de Internet.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La </a:t>
            </a:r>
            <a:r>
              <a:rPr lang="es-ES" sz="1600" err="1">
                <a:latin typeface="Abadi" panose="020B0604020104020204" pitchFamily="34" charset="0"/>
                <a:cs typeface="Calibri"/>
              </a:rPr>
              <a:t>tablet</a:t>
            </a:r>
            <a:r>
              <a:rPr lang="es-ES" sz="1600">
                <a:latin typeface="Abadi" panose="020B0604020104020204" pitchFamily="34" charset="0"/>
                <a:cs typeface="Calibri"/>
              </a:rPr>
              <a:t> hace cosas extrañas con las aplicaciones.</a:t>
            </a:r>
            <a:endParaRPr lang="es-ES" sz="1600">
              <a:latin typeface="Abadi" panose="020B0604020104020204" pitchFamily="34" charset="0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46BCD1FE-36D7-45A7-8E80-C964B363942E}"/>
              </a:ext>
            </a:extLst>
          </p:cNvPr>
          <p:cNvSpPr txBox="1"/>
          <p:nvPr/>
        </p:nvSpPr>
        <p:spPr>
          <a:xfrm>
            <a:off x="4341691" y="2133455"/>
            <a:ext cx="292365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latin typeface="Abadi" panose="020B0604020104020204" pitchFamily="34" charset="0"/>
                <a:cs typeface="Calibri"/>
              </a:rPr>
              <a:t>- Instalé una app para descargar música.</a:t>
            </a:r>
            <a:endParaRPr lang="es-ES" sz="1600">
              <a:latin typeface="Abadi" panose="020B0604020104020204" pitchFamily="34" charset="0"/>
            </a:endParaRP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Abrí un archivo sospechoso que me enviaron al correo electrónico.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1DB049B9-0755-4A1C-8ADC-659E97DB061D}"/>
              </a:ext>
            </a:extLst>
          </p:cNvPr>
          <p:cNvSpPr txBox="1"/>
          <p:nvPr/>
        </p:nvSpPr>
        <p:spPr>
          <a:xfrm>
            <a:off x="8356359" y="2049763"/>
            <a:ext cx="2948688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latin typeface="Abadi" panose="020B0604020104020204" pitchFamily="34" charset="0"/>
                <a:cs typeface="Calibri"/>
              </a:rPr>
              <a:t>- Instalo un antivirus y compruebo si elimina el problema.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Formateo el dispositivo.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Elimino las aplicaciones que no utilizo.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9F252686-453F-47E1-B5AF-B7F9E15FB8D2}"/>
              </a:ext>
            </a:extLst>
          </p:cNvPr>
          <p:cNvSpPr txBox="1"/>
          <p:nvPr/>
        </p:nvSpPr>
        <p:spPr>
          <a:xfrm>
            <a:off x="8418310" y="4994850"/>
            <a:ext cx="2739924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1600">
                <a:latin typeface="Abadi" panose="020B0604020104020204" pitchFamily="34" charset="0"/>
              </a:rPr>
              <a:t>- Utilizo un antivirus.</a:t>
            </a:r>
          </a:p>
          <a:p>
            <a:r>
              <a:rPr lang="es-ES" sz="1600">
                <a:latin typeface="Abadi" panose="020B0604020104020204" pitchFamily="34" charset="0"/>
              </a:rPr>
              <a:t>- Aprendo cómo descargar de forma segura.</a:t>
            </a:r>
            <a:endParaRPr lang="es-ES" sz="1600">
              <a:latin typeface="Abadi" panose="020B0604020104020204" pitchFamily="34" charset="0"/>
              <a:cs typeface="Calibri"/>
            </a:endParaRP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Me informo de los problemas de Internet.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AA620FC5-5400-4307-A9FA-E9DB610C18A6}"/>
              </a:ext>
            </a:extLst>
          </p:cNvPr>
          <p:cNvSpPr txBox="1"/>
          <p:nvPr/>
        </p:nvSpPr>
        <p:spPr>
          <a:xfrm>
            <a:off x="4373750" y="4936689"/>
            <a:ext cx="2592682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latin typeface="Abadi" panose="020B0604020104020204" pitchFamily="34" charset="0"/>
                <a:cs typeface="Calibri"/>
              </a:rPr>
              <a:t>- Abriendo solo archivos adjuntos de remitentes conocidos.</a:t>
            </a:r>
            <a:endParaRPr lang="es-ES" sz="1600">
              <a:latin typeface="Abadi" panose="020B0604020104020204" pitchFamily="34" charset="0"/>
            </a:endParaRP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Descargando apps solo de sitios seguros.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E4742B8A-7ACC-46ED-8109-BDE771AC50BE}"/>
              </a:ext>
            </a:extLst>
          </p:cNvPr>
          <p:cNvSpPr txBox="1"/>
          <p:nvPr/>
        </p:nvSpPr>
        <p:spPr>
          <a:xfrm>
            <a:off x="351507" y="4810070"/>
            <a:ext cx="261577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latin typeface="Abadi" panose="020B0604020104020204" pitchFamily="34" charset="0"/>
                <a:cs typeface="Calibri"/>
              </a:rPr>
              <a:t>- El remitente del correo, preguntándole si me ha enviado ese correo.</a:t>
            </a:r>
            <a:endParaRPr lang="es-ES" sz="1600">
              <a:latin typeface="Abadi" panose="020B0604020104020204" pitchFamily="34" charset="0"/>
            </a:endParaRP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Mis padres.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INCIBE.</a:t>
            </a:r>
            <a:endParaRPr lang="es-ES" sz="1600">
              <a:latin typeface="Abadi" panose="020B0604020104020204" pitchFamily="34" charset="0"/>
            </a:endParaRPr>
          </a:p>
        </p:txBody>
      </p:sp>
      <p:pic>
        <p:nvPicPr>
          <p:cNvPr id="46" name="Gráfico 45" descr="Casa con relleno sólido">
            <a:hlinkClick r:id="rId16" action="ppaction://hlinksldjump"/>
            <a:extLst>
              <a:ext uri="{FF2B5EF4-FFF2-40B4-BE49-F238E27FC236}">
                <a16:creationId xmlns:a16="http://schemas.microsoft.com/office/drawing/2014/main" id="{3BFCC7D8-35EA-46F6-AA88-C63AB1AA48B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0" y="6254198"/>
            <a:ext cx="603802" cy="60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492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35EADDF-D036-4B20-A784-127048F933CA}"/>
              </a:ext>
            </a:extLst>
          </p:cNvPr>
          <p:cNvSpPr txBox="1"/>
          <p:nvPr/>
        </p:nvSpPr>
        <p:spPr>
          <a:xfrm>
            <a:off x="3197801" y="423722"/>
            <a:ext cx="33528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s-ES" b="1">
              <a:cs typeface="Calibri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4CA22F7-1180-47C8-AE95-BB37FDB8B94C}"/>
              </a:ext>
            </a:extLst>
          </p:cNvPr>
          <p:cNvSpPr txBox="1"/>
          <p:nvPr/>
        </p:nvSpPr>
        <p:spPr>
          <a:xfrm>
            <a:off x="2350814" y="1131065"/>
            <a:ext cx="6298916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800" b="1">
                <a:solidFill>
                  <a:schemeClr val="bg1"/>
                </a:solidFill>
                <a:cs typeface="Calibri"/>
              </a:rPr>
              <a:t>ERROR AL ENTREGAR UN TRABAJO DE CLASE EN LA PLATAFORMA </a:t>
            </a:r>
            <a:r>
              <a:rPr lang="es-ES" sz="1400" b="1">
                <a:solidFill>
                  <a:schemeClr val="bg1"/>
                </a:solidFill>
                <a:cs typeface="Calibri"/>
              </a:rPr>
              <a:t>(TEAMS, AULA VIRTUAL…)</a:t>
            </a:r>
            <a:endParaRPr lang="es-ES" sz="1400">
              <a:solidFill>
                <a:schemeClr val="bg1"/>
              </a:solidFill>
              <a:cs typeface="Calibri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75C23B06-0C0C-1D43-9E6E-D694CF1156A0}"/>
              </a:ext>
            </a:extLst>
          </p:cNvPr>
          <p:cNvGrpSpPr/>
          <p:nvPr/>
        </p:nvGrpSpPr>
        <p:grpSpPr>
          <a:xfrm>
            <a:off x="21020" y="2397540"/>
            <a:ext cx="10512095" cy="3989818"/>
            <a:chOff x="21020" y="2397540"/>
            <a:chExt cx="10512095" cy="3989818"/>
          </a:xfrm>
        </p:grpSpPr>
        <p:pic>
          <p:nvPicPr>
            <p:cNvPr id="14" name="Imagen 14" descr="Texto&#10;&#10;Descripción generada automáticamente">
              <a:extLst>
                <a:ext uri="{FF2B5EF4-FFF2-40B4-BE49-F238E27FC236}">
                  <a16:creationId xmlns:a16="http://schemas.microsoft.com/office/drawing/2014/main" id="{D5E34EA1-89A2-49F8-8FFC-1B1763184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20" y="2397540"/>
              <a:ext cx="10512095" cy="3989818"/>
            </a:xfrm>
            <a:prstGeom prst="rect">
              <a:avLst/>
            </a:prstGeom>
          </p:spPr>
        </p:pic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682FA048-00D6-48C4-9DC8-58D434E99597}"/>
                </a:ext>
              </a:extLst>
            </p:cNvPr>
            <p:cNvSpPr txBox="1"/>
            <p:nvPr/>
          </p:nvSpPr>
          <p:spPr>
            <a:xfrm>
              <a:off x="4537870" y="3298919"/>
              <a:ext cx="2242757" cy="203132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Llevo el trabajo en un USB.</a:t>
              </a:r>
              <a:endParaRPr lang="es-ES">
                <a:solidFill>
                  <a:schemeClr val="bg1"/>
                </a:solidFill>
              </a:endParaRP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Le explico a mi profe y le pido que me dé más tiempo.</a:t>
              </a:r>
              <a:endParaRPr lang="es-ES">
                <a:solidFill>
                  <a:schemeClr val="bg1"/>
                </a:solidFill>
              </a:endParaRP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Busco otra forma de envío.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CE723F7E-7C33-478B-88F4-9B18932E6F42}"/>
                </a:ext>
              </a:extLst>
            </p:cNvPr>
            <p:cNvSpPr txBox="1"/>
            <p:nvPr/>
          </p:nvSpPr>
          <p:spPr>
            <a:xfrm>
              <a:off x="7941567" y="3298920"/>
              <a:ext cx="2567109" cy="203132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Envío los trabajos con tiempo por si ocurren imprevistos de última hora.</a:t>
              </a: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Establecemos en clase medios alternativos (mail, Kaizala, nube…)</a:t>
              </a:r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888C2554-2699-4862-959D-4B940524F026}"/>
                </a:ext>
              </a:extLst>
            </p:cNvPr>
            <p:cNvSpPr txBox="1"/>
            <p:nvPr/>
          </p:nvSpPr>
          <p:spPr>
            <a:xfrm>
              <a:off x="880127" y="3298921"/>
              <a:ext cx="2594593" cy="258532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Falla la plataforma de entrega por error.</a:t>
              </a: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Compruebo que tengo Internet.</a:t>
              </a: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Compruebo en otro dispositivo. </a:t>
              </a: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Hablo con compañeros si tienen el mismo problema.</a:t>
              </a:r>
            </a:p>
          </p:txBody>
        </p:sp>
      </p:grpSp>
      <p:pic>
        <p:nvPicPr>
          <p:cNvPr id="2" name="Imagen 3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59800E4C-8159-4CC6-93E8-9DF90928F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6642" y="833018"/>
            <a:ext cx="3136782" cy="1930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EFDEA887-5A02-4116-AF26-5642FFD14B5E}"/>
              </a:ext>
            </a:extLst>
          </p:cNvPr>
          <p:cNvSpPr/>
          <p:nvPr/>
        </p:nvSpPr>
        <p:spPr>
          <a:xfrm>
            <a:off x="1927120" y="1198822"/>
            <a:ext cx="7188591" cy="119871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>
                <a:latin typeface="Abadi" panose="020B0604020104020204" pitchFamily="34" charset="0"/>
              </a:rPr>
              <a:t>CASO 7:</a:t>
            </a:r>
          </a:p>
          <a:p>
            <a:pPr algn="ctr"/>
            <a:r>
              <a:rPr lang="es-ES" sz="2200">
                <a:latin typeface="Abadi" panose="020B0604020104020204" pitchFamily="34" charset="0"/>
              </a:rPr>
              <a:t>ERROR AL ENTREGAR UN TRABAJO DE CLASE EN LA PLATAFORMA (TEAMS/AULA VIRTUAL…)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579A9874-6AC4-42E6-8D3D-FB84C4629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08676" y="3075713"/>
            <a:ext cx="1422078" cy="246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áfico 11" descr="Casa con relleno sólido">
            <a:hlinkClick r:id="rId5" action="ppaction://hlinksldjump"/>
            <a:extLst>
              <a:ext uri="{FF2B5EF4-FFF2-40B4-BE49-F238E27FC236}">
                <a16:creationId xmlns:a16="http://schemas.microsoft.com/office/drawing/2014/main" id="{0395037D-B3FD-4166-8D98-97C1A2FB42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6254198"/>
            <a:ext cx="603802" cy="60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263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B066C883-1C9C-4B8C-9BAA-A5C942131B74}"/>
              </a:ext>
            </a:extLst>
          </p:cNvPr>
          <p:cNvSpPr/>
          <p:nvPr/>
        </p:nvSpPr>
        <p:spPr>
          <a:xfrm>
            <a:off x="0" y="0"/>
            <a:ext cx="12192000" cy="888274"/>
          </a:xfrm>
          <a:prstGeom prst="rect">
            <a:avLst/>
          </a:prstGeom>
          <a:solidFill>
            <a:srgbClr val="2F85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82EAE5BD-BBAD-44B8-9810-46ED7D5C04BC}"/>
              </a:ext>
            </a:extLst>
          </p:cNvPr>
          <p:cNvSpPr/>
          <p:nvPr/>
        </p:nvSpPr>
        <p:spPr>
          <a:xfrm>
            <a:off x="134541" y="4076833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04A2F781-2C34-4CDD-9306-8873191EDD4C}"/>
              </a:ext>
            </a:extLst>
          </p:cNvPr>
          <p:cNvSpPr/>
          <p:nvPr/>
        </p:nvSpPr>
        <p:spPr>
          <a:xfrm>
            <a:off x="7945995" y="1410866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89B6D587-3708-4587-A96F-48C5D7B13DC2}"/>
              </a:ext>
            </a:extLst>
          </p:cNvPr>
          <p:cNvSpPr/>
          <p:nvPr/>
        </p:nvSpPr>
        <p:spPr>
          <a:xfrm>
            <a:off x="3939676" y="1393405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17309222-9773-4367-B8FA-EC8EA532EADF}"/>
              </a:ext>
            </a:extLst>
          </p:cNvPr>
          <p:cNvSpPr/>
          <p:nvPr/>
        </p:nvSpPr>
        <p:spPr>
          <a:xfrm>
            <a:off x="180975" y="1746882"/>
            <a:ext cx="3647112" cy="2156070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C358C408-0CC4-4D82-BE87-C5E51111E2F3}"/>
              </a:ext>
            </a:extLst>
          </p:cNvPr>
          <p:cNvSpPr/>
          <p:nvPr/>
        </p:nvSpPr>
        <p:spPr>
          <a:xfrm>
            <a:off x="110884" y="1386210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813B3D65-1724-4B2D-A71C-6BE79ACECB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858" y="1473237"/>
            <a:ext cx="415859" cy="273645"/>
          </a:xfrm>
          <a:prstGeom prst="rect">
            <a:avLst/>
          </a:prstGeom>
        </p:spPr>
      </p:pic>
      <p:sp>
        <p:nvSpPr>
          <p:cNvPr id="41" name="Elipse 40">
            <a:extLst>
              <a:ext uri="{FF2B5EF4-FFF2-40B4-BE49-F238E27FC236}">
                <a16:creationId xmlns:a16="http://schemas.microsoft.com/office/drawing/2014/main" id="{10014C42-6F4A-4405-A5C4-8CF370DD68B7}"/>
              </a:ext>
            </a:extLst>
          </p:cNvPr>
          <p:cNvSpPr/>
          <p:nvPr/>
        </p:nvSpPr>
        <p:spPr>
          <a:xfrm>
            <a:off x="3933013" y="4172882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B2B7B4AE-5817-41DE-AA4C-056B53CABAB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 flipV="1">
            <a:off x="219311" y="4110160"/>
            <a:ext cx="321790" cy="449910"/>
          </a:xfrm>
          <a:prstGeom prst="rect">
            <a:avLst/>
          </a:prstGeom>
        </p:spPr>
      </p:pic>
      <p:sp>
        <p:nvSpPr>
          <p:cNvPr id="59" name="Rectángulo: esquinas redondeadas 58">
            <a:extLst>
              <a:ext uri="{FF2B5EF4-FFF2-40B4-BE49-F238E27FC236}">
                <a16:creationId xmlns:a16="http://schemas.microsoft.com/office/drawing/2014/main" id="{40C4E841-CB16-43EE-B5B4-98793C6797C1}"/>
              </a:ext>
            </a:extLst>
          </p:cNvPr>
          <p:cNvSpPr/>
          <p:nvPr/>
        </p:nvSpPr>
        <p:spPr>
          <a:xfrm>
            <a:off x="4174607" y="1767837"/>
            <a:ext cx="3702136" cy="2135115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B7F6741A-79ED-4519-80A9-8A805F3AE821}"/>
              </a:ext>
            </a:extLst>
          </p:cNvPr>
          <p:cNvSpPr txBox="1"/>
          <p:nvPr/>
        </p:nvSpPr>
        <p:spPr>
          <a:xfrm>
            <a:off x="4372478" y="1773126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</a:t>
            </a:r>
            <a:r>
              <a:rPr lang="es-ES">
                <a:solidFill>
                  <a:srgbClr val="328C83"/>
                </a:solidFill>
              </a:rPr>
              <a:t>Por qué ha pasado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71" name="Rectángulo: esquinas redondeadas 70">
            <a:extLst>
              <a:ext uri="{FF2B5EF4-FFF2-40B4-BE49-F238E27FC236}">
                <a16:creationId xmlns:a16="http://schemas.microsoft.com/office/drawing/2014/main" id="{813E88CE-6190-4450-A088-2E5E24EC4EB7}"/>
              </a:ext>
            </a:extLst>
          </p:cNvPr>
          <p:cNvSpPr/>
          <p:nvPr/>
        </p:nvSpPr>
        <p:spPr>
          <a:xfrm>
            <a:off x="193808" y="4462250"/>
            <a:ext cx="3702136" cy="2084267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72" name="Rectángulo: esquinas redondeadas 71">
            <a:extLst>
              <a:ext uri="{FF2B5EF4-FFF2-40B4-BE49-F238E27FC236}">
                <a16:creationId xmlns:a16="http://schemas.microsoft.com/office/drawing/2014/main" id="{3EB11234-B962-4F54-B36C-38E960B583C9}"/>
              </a:ext>
            </a:extLst>
          </p:cNvPr>
          <p:cNvSpPr/>
          <p:nvPr/>
        </p:nvSpPr>
        <p:spPr>
          <a:xfrm>
            <a:off x="8189356" y="1746882"/>
            <a:ext cx="3702136" cy="2135114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A66032AC-020C-4349-9C3A-D218096777FC}"/>
              </a:ext>
            </a:extLst>
          </p:cNvPr>
          <p:cNvSpPr txBox="1"/>
          <p:nvPr/>
        </p:nvSpPr>
        <p:spPr>
          <a:xfrm>
            <a:off x="8384098" y="1762967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¿Qué opciones tengo?</a:t>
            </a: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25FCE782-0B52-42A3-9C20-91145BED6297}"/>
              </a:ext>
            </a:extLst>
          </p:cNvPr>
          <p:cNvSpPr txBox="1"/>
          <p:nvPr/>
        </p:nvSpPr>
        <p:spPr>
          <a:xfrm>
            <a:off x="324537" y="1762967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</a:t>
            </a:r>
            <a:r>
              <a:rPr lang="es-ES">
                <a:solidFill>
                  <a:srgbClr val="328C83"/>
                </a:solidFill>
              </a:rPr>
              <a:t>Qué ha pasado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DB8AEA5B-D6A8-4D26-B339-D66429C480EC}"/>
              </a:ext>
            </a:extLst>
          </p:cNvPr>
          <p:cNvSpPr txBox="1"/>
          <p:nvPr/>
        </p:nvSpPr>
        <p:spPr>
          <a:xfrm>
            <a:off x="364882" y="4513808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¿Q</a:t>
            </a:r>
            <a:r>
              <a:rPr lang="es-ES">
                <a:solidFill>
                  <a:srgbClr val="328C83"/>
                </a:solidFill>
              </a:rPr>
              <a:t>uién me puede ayudar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87" name="Rectángulo: esquinas redondeadas 86">
            <a:extLst>
              <a:ext uri="{FF2B5EF4-FFF2-40B4-BE49-F238E27FC236}">
                <a16:creationId xmlns:a16="http://schemas.microsoft.com/office/drawing/2014/main" id="{E3A7B65D-9C4A-4CF0-AF3B-BA3E00612F98}"/>
              </a:ext>
            </a:extLst>
          </p:cNvPr>
          <p:cNvSpPr/>
          <p:nvPr/>
        </p:nvSpPr>
        <p:spPr>
          <a:xfrm>
            <a:off x="4191582" y="4496137"/>
            <a:ext cx="3702136" cy="2135114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89" name="Elipse 88">
            <a:extLst>
              <a:ext uri="{FF2B5EF4-FFF2-40B4-BE49-F238E27FC236}">
                <a16:creationId xmlns:a16="http://schemas.microsoft.com/office/drawing/2014/main" id="{62358BC8-01BF-48D3-9770-3E700E025D4B}"/>
              </a:ext>
            </a:extLst>
          </p:cNvPr>
          <p:cNvSpPr/>
          <p:nvPr/>
        </p:nvSpPr>
        <p:spPr>
          <a:xfrm>
            <a:off x="7957354" y="4178091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8" name="Imagen 87">
            <a:extLst>
              <a:ext uri="{FF2B5EF4-FFF2-40B4-BE49-F238E27FC236}">
                <a16:creationId xmlns:a16="http://schemas.microsoft.com/office/drawing/2014/main" id="{C05C99B9-CB37-42F5-A23C-4BE4692CFEA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1951" y="4210035"/>
            <a:ext cx="385400" cy="404670"/>
          </a:xfrm>
          <a:prstGeom prst="rect">
            <a:avLst/>
          </a:prstGeom>
        </p:spPr>
      </p:pic>
      <p:sp>
        <p:nvSpPr>
          <p:cNvPr id="90" name="Rectángulo: esquinas redondeadas 89">
            <a:extLst>
              <a:ext uri="{FF2B5EF4-FFF2-40B4-BE49-F238E27FC236}">
                <a16:creationId xmlns:a16="http://schemas.microsoft.com/office/drawing/2014/main" id="{38C2AA7D-16DF-42CC-8641-DA9C534CD2D3}"/>
              </a:ext>
            </a:extLst>
          </p:cNvPr>
          <p:cNvSpPr/>
          <p:nvPr/>
        </p:nvSpPr>
        <p:spPr>
          <a:xfrm>
            <a:off x="8189356" y="4522472"/>
            <a:ext cx="3702136" cy="2108779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FEEBAE02-2BBB-4E4F-B0F9-E91828243678}"/>
              </a:ext>
            </a:extLst>
          </p:cNvPr>
          <p:cNvSpPr txBox="1"/>
          <p:nvPr/>
        </p:nvSpPr>
        <p:spPr>
          <a:xfrm>
            <a:off x="4342185" y="4607190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¿Cómo podría haberlo evitado?</a:t>
            </a:r>
          </a:p>
        </p:txBody>
      </p:sp>
      <p:sp>
        <p:nvSpPr>
          <p:cNvPr id="86" name="CuadroTexto 85">
            <a:extLst>
              <a:ext uri="{FF2B5EF4-FFF2-40B4-BE49-F238E27FC236}">
                <a16:creationId xmlns:a16="http://schemas.microsoft.com/office/drawing/2014/main" id="{C955B9A6-D304-4200-972B-6F0357E887FD}"/>
              </a:ext>
            </a:extLst>
          </p:cNvPr>
          <p:cNvSpPr txBox="1"/>
          <p:nvPr/>
        </p:nvSpPr>
        <p:spPr>
          <a:xfrm>
            <a:off x="8321460" y="4698610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¿Cómo me protejo para el futuro?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48474F-0AFE-4BEC-B419-985AC8265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047" y="2279454"/>
            <a:ext cx="447729" cy="104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68BB87A-FD72-4D4C-9D60-3CB3687D1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087" y="5067942"/>
            <a:ext cx="739383" cy="112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11ECE48-15F0-4425-B913-6FF2F0968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824" y="2274853"/>
            <a:ext cx="659069" cy="110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DBC4873-D11D-4C30-9FAC-C11485274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24060" y="2269854"/>
            <a:ext cx="660465" cy="10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65FC21A-0C66-4E12-9510-096455F57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67824" y="5067942"/>
            <a:ext cx="748613" cy="100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3E2CD31-0041-4915-BC85-0F0CBC80B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542" y="5067942"/>
            <a:ext cx="580814" cy="105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ángulo 92">
            <a:extLst>
              <a:ext uri="{FF2B5EF4-FFF2-40B4-BE49-F238E27FC236}">
                <a16:creationId xmlns:a16="http://schemas.microsoft.com/office/drawing/2014/main" id="{1B1C1750-993A-47AD-ACD2-078032ECCA1F}"/>
              </a:ext>
            </a:extLst>
          </p:cNvPr>
          <p:cNvSpPr/>
          <p:nvPr/>
        </p:nvSpPr>
        <p:spPr>
          <a:xfrm>
            <a:off x="0" y="788044"/>
            <a:ext cx="12192000" cy="524733"/>
          </a:xfrm>
          <a:prstGeom prst="rect">
            <a:avLst/>
          </a:prstGeom>
          <a:solidFill>
            <a:srgbClr val="2F85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469140CE-A4EB-43F7-9C18-EFD448D18E9D}"/>
              </a:ext>
            </a:extLst>
          </p:cNvPr>
          <p:cNvSpPr txBox="1"/>
          <p:nvPr/>
        </p:nvSpPr>
        <p:spPr>
          <a:xfrm>
            <a:off x="3309077" y="-10180"/>
            <a:ext cx="669237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PLAN DE SEGURIDAD Y CONFIANZA DIGITAL</a:t>
            </a:r>
            <a:endParaRPr lang="es-ES" sz="22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9C93D9D-C82F-48E0-B765-2B945FB24C9B}"/>
              </a:ext>
            </a:extLst>
          </p:cNvPr>
          <p:cNvSpPr txBox="1"/>
          <p:nvPr/>
        </p:nvSpPr>
        <p:spPr>
          <a:xfrm>
            <a:off x="3309078" y="1001701"/>
            <a:ext cx="669237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1400">
                <a:solidFill>
                  <a:schemeClr val="bg1"/>
                </a:solidFill>
              </a:rPr>
              <a:t>¿Se lo qué tengo que hacer?</a:t>
            </a: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90A22C31-97AA-4CBB-BC4E-A5D9B25687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4"/>
          <a:stretch/>
        </p:blipFill>
        <p:spPr bwMode="auto">
          <a:xfrm>
            <a:off x="69523" y="96014"/>
            <a:ext cx="3239554" cy="110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587621D-768A-438F-A234-A7D793C2FFC4}"/>
              </a:ext>
            </a:extLst>
          </p:cNvPr>
          <p:cNvSpPr txBox="1"/>
          <p:nvPr/>
        </p:nvSpPr>
        <p:spPr>
          <a:xfrm>
            <a:off x="3309077" y="336274"/>
            <a:ext cx="6692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>
                <a:solidFill>
                  <a:schemeClr val="bg1"/>
                </a:solidFill>
                <a:latin typeface="Amasis MT Pro Black" panose="020B0604020202020204" pitchFamily="18" charset="0"/>
              </a:rPr>
              <a:t>Decisiones sobre:</a:t>
            </a:r>
          </a:p>
        </p:txBody>
      </p:sp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5740FDF-3DD7-402A-A74B-93F9B651445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6" b="21300"/>
          <a:stretch/>
        </p:blipFill>
        <p:spPr>
          <a:xfrm>
            <a:off x="10001454" y="110533"/>
            <a:ext cx="2121023" cy="1099193"/>
          </a:xfrm>
          <a:prstGeom prst="rect">
            <a:avLst/>
          </a:prstGeom>
        </p:spPr>
      </p:pic>
      <p:sp>
        <p:nvSpPr>
          <p:cNvPr id="94" name="Rectángulo: esquinas redondeadas 93">
            <a:extLst>
              <a:ext uri="{FF2B5EF4-FFF2-40B4-BE49-F238E27FC236}">
                <a16:creationId xmlns:a16="http://schemas.microsoft.com/office/drawing/2014/main" id="{A78576F8-D2ED-4328-ABF3-393E973F58CB}"/>
              </a:ext>
            </a:extLst>
          </p:cNvPr>
          <p:cNvSpPr/>
          <p:nvPr/>
        </p:nvSpPr>
        <p:spPr>
          <a:xfrm>
            <a:off x="4342185" y="714632"/>
            <a:ext cx="4606505" cy="265875"/>
          </a:xfrm>
          <a:prstGeom prst="roundRect">
            <a:avLst>
              <a:gd name="adj" fmla="val 46079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AD408584-506E-4199-A353-07197DECFE3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66407" y="4226377"/>
            <a:ext cx="295697" cy="388102"/>
          </a:xfrm>
          <a:prstGeom prst="rect">
            <a:avLst/>
          </a:prstGeom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id="{ECCE93AA-5A60-420B-A47F-37AF014013C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7138" y="1460754"/>
            <a:ext cx="362403" cy="346379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34A790B-7AAB-4412-B96A-E0C0865FC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442" y="1455874"/>
            <a:ext cx="359625" cy="37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Gráfico 39" descr="Casa con relleno sólido">
            <a:hlinkClick r:id="rId16" action="ppaction://hlinksldjump"/>
            <a:extLst>
              <a:ext uri="{FF2B5EF4-FFF2-40B4-BE49-F238E27FC236}">
                <a16:creationId xmlns:a16="http://schemas.microsoft.com/office/drawing/2014/main" id="{C14B4B85-F7A3-4E84-A3E1-64FA93F8A47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0" y="6254198"/>
            <a:ext cx="603802" cy="60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216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B066C883-1C9C-4B8C-9BAA-A5C942131B74}"/>
              </a:ext>
            </a:extLst>
          </p:cNvPr>
          <p:cNvSpPr/>
          <p:nvPr/>
        </p:nvSpPr>
        <p:spPr>
          <a:xfrm>
            <a:off x="0" y="0"/>
            <a:ext cx="12192000" cy="888274"/>
          </a:xfrm>
          <a:prstGeom prst="rect">
            <a:avLst/>
          </a:prstGeom>
          <a:solidFill>
            <a:srgbClr val="2F85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82EAE5BD-BBAD-44B8-9810-46ED7D5C04BC}"/>
              </a:ext>
            </a:extLst>
          </p:cNvPr>
          <p:cNvSpPr/>
          <p:nvPr/>
        </p:nvSpPr>
        <p:spPr>
          <a:xfrm>
            <a:off x="134541" y="4076833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04A2F781-2C34-4CDD-9306-8873191EDD4C}"/>
              </a:ext>
            </a:extLst>
          </p:cNvPr>
          <p:cNvSpPr/>
          <p:nvPr/>
        </p:nvSpPr>
        <p:spPr>
          <a:xfrm>
            <a:off x="7945995" y="1410866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89B6D587-3708-4587-A96F-48C5D7B13DC2}"/>
              </a:ext>
            </a:extLst>
          </p:cNvPr>
          <p:cNvSpPr/>
          <p:nvPr/>
        </p:nvSpPr>
        <p:spPr>
          <a:xfrm>
            <a:off x="3939676" y="1393405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17309222-9773-4367-B8FA-EC8EA532EADF}"/>
              </a:ext>
            </a:extLst>
          </p:cNvPr>
          <p:cNvSpPr/>
          <p:nvPr/>
        </p:nvSpPr>
        <p:spPr>
          <a:xfrm>
            <a:off x="180975" y="1746882"/>
            <a:ext cx="3647112" cy="2156070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C358C408-0CC4-4D82-BE87-C5E51111E2F3}"/>
              </a:ext>
            </a:extLst>
          </p:cNvPr>
          <p:cNvSpPr/>
          <p:nvPr/>
        </p:nvSpPr>
        <p:spPr>
          <a:xfrm>
            <a:off x="110884" y="1386210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813B3D65-1724-4B2D-A71C-6BE79ACECB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858" y="1473237"/>
            <a:ext cx="415859" cy="273645"/>
          </a:xfrm>
          <a:prstGeom prst="rect">
            <a:avLst/>
          </a:prstGeom>
        </p:spPr>
      </p:pic>
      <p:sp>
        <p:nvSpPr>
          <p:cNvPr id="41" name="Elipse 40">
            <a:extLst>
              <a:ext uri="{FF2B5EF4-FFF2-40B4-BE49-F238E27FC236}">
                <a16:creationId xmlns:a16="http://schemas.microsoft.com/office/drawing/2014/main" id="{10014C42-6F4A-4405-A5C4-8CF370DD68B7}"/>
              </a:ext>
            </a:extLst>
          </p:cNvPr>
          <p:cNvSpPr/>
          <p:nvPr/>
        </p:nvSpPr>
        <p:spPr>
          <a:xfrm>
            <a:off x="3933013" y="4172882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B2B7B4AE-5817-41DE-AA4C-056B53CABAB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 flipV="1">
            <a:off x="219311" y="4110160"/>
            <a:ext cx="321790" cy="449910"/>
          </a:xfrm>
          <a:prstGeom prst="rect">
            <a:avLst/>
          </a:prstGeom>
        </p:spPr>
      </p:pic>
      <p:sp>
        <p:nvSpPr>
          <p:cNvPr id="59" name="Rectángulo: esquinas redondeadas 58">
            <a:extLst>
              <a:ext uri="{FF2B5EF4-FFF2-40B4-BE49-F238E27FC236}">
                <a16:creationId xmlns:a16="http://schemas.microsoft.com/office/drawing/2014/main" id="{40C4E841-CB16-43EE-B5B4-98793C6797C1}"/>
              </a:ext>
            </a:extLst>
          </p:cNvPr>
          <p:cNvSpPr/>
          <p:nvPr/>
        </p:nvSpPr>
        <p:spPr>
          <a:xfrm>
            <a:off x="4174607" y="1767837"/>
            <a:ext cx="3702136" cy="2135115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B7F6741A-79ED-4519-80A9-8A805F3AE821}"/>
              </a:ext>
            </a:extLst>
          </p:cNvPr>
          <p:cNvSpPr txBox="1"/>
          <p:nvPr/>
        </p:nvSpPr>
        <p:spPr>
          <a:xfrm>
            <a:off x="4372478" y="1773126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</a:t>
            </a:r>
            <a:r>
              <a:rPr lang="es-ES">
                <a:solidFill>
                  <a:srgbClr val="328C83"/>
                </a:solidFill>
              </a:rPr>
              <a:t>Por qué ha pasado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71" name="Rectángulo: esquinas redondeadas 70">
            <a:extLst>
              <a:ext uri="{FF2B5EF4-FFF2-40B4-BE49-F238E27FC236}">
                <a16:creationId xmlns:a16="http://schemas.microsoft.com/office/drawing/2014/main" id="{813E88CE-6190-4450-A088-2E5E24EC4EB7}"/>
              </a:ext>
            </a:extLst>
          </p:cNvPr>
          <p:cNvSpPr/>
          <p:nvPr/>
        </p:nvSpPr>
        <p:spPr>
          <a:xfrm>
            <a:off x="193808" y="4462250"/>
            <a:ext cx="3702136" cy="2084267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72" name="Rectángulo: esquinas redondeadas 71">
            <a:extLst>
              <a:ext uri="{FF2B5EF4-FFF2-40B4-BE49-F238E27FC236}">
                <a16:creationId xmlns:a16="http://schemas.microsoft.com/office/drawing/2014/main" id="{3EB11234-B962-4F54-B36C-38E960B583C9}"/>
              </a:ext>
            </a:extLst>
          </p:cNvPr>
          <p:cNvSpPr/>
          <p:nvPr/>
        </p:nvSpPr>
        <p:spPr>
          <a:xfrm>
            <a:off x="8189356" y="1746882"/>
            <a:ext cx="3702136" cy="2135114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A66032AC-020C-4349-9C3A-D218096777FC}"/>
              </a:ext>
            </a:extLst>
          </p:cNvPr>
          <p:cNvSpPr txBox="1"/>
          <p:nvPr/>
        </p:nvSpPr>
        <p:spPr>
          <a:xfrm>
            <a:off x="8384098" y="1762967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¿Qué opciones tengo?</a:t>
            </a: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25FCE782-0B52-42A3-9C20-91145BED6297}"/>
              </a:ext>
            </a:extLst>
          </p:cNvPr>
          <p:cNvSpPr txBox="1"/>
          <p:nvPr/>
        </p:nvSpPr>
        <p:spPr>
          <a:xfrm>
            <a:off x="324537" y="1762967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</a:t>
            </a:r>
            <a:r>
              <a:rPr lang="es-ES">
                <a:solidFill>
                  <a:srgbClr val="328C83"/>
                </a:solidFill>
              </a:rPr>
              <a:t>Qué ha pasado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DB8AEA5B-D6A8-4D26-B339-D66429C480EC}"/>
              </a:ext>
            </a:extLst>
          </p:cNvPr>
          <p:cNvSpPr txBox="1"/>
          <p:nvPr/>
        </p:nvSpPr>
        <p:spPr>
          <a:xfrm>
            <a:off x="364882" y="4513808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¿Q</a:t>
            </a:r>
            <a:r>
              <a:rPr lang="es-ES">
                <a:solidFill>
                  <a:srgbClr val="328C83"/>
                </a:solidFill>
              </a:rPr>
              <a:t>uién me puede ayudar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87" name="Rectángulo: esquinas redondeadas 86">
            <a:extLst>
              <a:ext uri="{FF2B5EF4-FFF2-40B4-BE49-F238E27FC236}">
                <a16:creationId xmlns:a16="http://schemas.microsoft.com/office/drawing/2014/main" id="{E3A7B65D-9C4A-4CF0-AF3B-BA3E00612F98}"/>
              </a:ext>
            </a:extLst>
          </p:cNvPr>
          <p:cNvSpPr/>
          <p:nvPr/>
        </p:nvSpPr>
        <p:spPr>
          <a:xfrm>
            <a:off x="4191582" y="4496137"/>
            <a:ext cx="3702136" cy="2135114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89" name="Elipse 88">
            <a:extLst>
              <a:ext uri="{FF2B5EF4-FFF2-40B4-BE49-F238E27FC236}">
                <a16:creationId xmlns:a16="http://schemas.microsoft.com/office/drawing/2014/main" id="{62358BC8-01BF-48D3-9770-3E700E025D4B}"/>
              </a:ext>
            </a:extLst>
          </p:cNvPr>
          <p:cNvSpPr/>
          <p:nvPr/>
        </p:nvSpPr>
        <p:spPr>
          <a:xfrm>
            <a:off x="7957354" y="4178091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8" name="Imagen 87">
            <a:extLst>
              <a:ext uri="{FF2B5EF4-FFF2-40B4-BE49-F238E27FC236}">
                <a16:creationId xmlns:a16="http://schemas.microsoft.com/office/drawing/2014/main" id="{C05C99B9-CB37-42F5-A23C-4BE4692CFEA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1951" y="4210035"/>
            <a:ext cx="385400" cy="404670"/>
          </a:xfrm>
          <a:prstGeom prst="rect">
            <a:avLst/>
          </a:prstGeom>
        </p:spPr>
      </p:pic>
      <p:sp>
        <p:nvSpPr>
          <p:cNvPr id="90" name="Rectángulo: esquinas redondeadas 89">
            <a:extLst>
              <a:ext uri="{FF2B5EF4-FFF2-40B4-BE49-F238E27FC236}">
                <a16:creationId xmlns:a16="http://schemas.microsoft.com/office/drawing/2014/main" id="{38C2AA7D-16DF-42CC-8641-DA9C534CD2D3}"/>
              </a:ext>
            </a:extLst>
          </p:cNvPr>
          <p:cNvSpPr/>
          <p:nvPr/>
        </p:nvSpPr>
        <p:spPr>
          <a:xfrm>
            <a:off x="8189356" y="4522472"/>
            <a:ext cx="3702136" cy="2108779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FEEBAE02-2BBB-4E4F-B0F9-E91828243678}"/>
              </a:ext>
            </a:extLst>
          </p:cNvPr>
          <p:cNvSpPr txBox="1"/>
          <p:nvPr/>
        </p:nvSpPr>
        <p:spPr>
          <a:xfrm>
            <a:off x="4342185" y="4607190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¿Cómo podría haberlo evitado?</a:t>
            </a:r>
          </a:p>
        </p:txBody>
      </p:sp>
      <p:sp>
        <p:nvSpPr>
          <p:cNvPr id="86" name="CuadroTexto 85">
            <a:extLst>
              <a:ext uri="{FF2B5EF4-FFF2-40B4-BE49-F238E27FC236}">
                <a16:creationId xmlns:a16="http://schemas.microsoft.com/office/drawing/2014/main" id="{C955B9A6-D304-4200-972B-6F0357E887FD}"/>
              </a:ext>
            </a:extLst>
          </p:cNvPr>
          <p:cNvSpPr txBox="1"/>
          <p:nvPr/>
        </p:nvSpPr>
        <p:spPr>
          <a:xfrm>
            <a:off x="8321460" y="4698610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¿Cómo me protejo para el futuro?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48474F-0AFE-4BEC-B419-985AC8265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047" y="2279454"/>
            <a:ext cx="447729" cy="104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68BB87A-FD72-4D4C-9D60-3CB3687D1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087" y="5067942"/>
            <a:ext cx="739383" cy="112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11ECE48-15F0-4425-B913-6FF2F0968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824" y="2274853"/>
            <a:ext cx="659069" cy="110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DBC4873-D11D-4C30-9FAC-C11485274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24060" y="2269854"/>
            <a:ext cx="660465" cy="10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65FC21A-0C66-4E12-9510-096455F57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67824" y="5067942"/>
            <a:ext cx="748613" cy="100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3E2CD31-0041-4915-BC85-0F0CBC80B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542" y="5067942"/>
            <a:ext cx="580814" cy="105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ángulo 92">
            <a:extLst>
              <a:ext uri="{FF2B5EF4-FFF2-40B4-BE49-F238E27FC236}">
                <a16:creationId xmlns:a16="http://schemas.microsoft.com/office/drawing/2014/main" id="{1B1C1750-993A-47AD-ACD2-078032ECCA1F}"/>
              </a:ext>
            </a:extLst>
          </p:cNvPr>
          <p:cNvSpPr/>
          <p:nvPr/>
        </p:nvSpPr>
        <p:spPr>
          <a:xfrm>
            <a:off x="0" y="788044"/>
            <a:ext cx="12192000" cy="524733"/>
          </a:xfrm>
          <a:prstGeom prst="rect">
            <a:avLst/>
          </a:prstGeom>
          <a:solidFill>
            <a:srgbClr val="2F85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469140CE-A4EB-43F7-9C18-EFD448D18E9D}"/>
              </a:ext>
            </a:extLst>
          </p:cNvPr>
          <p:cNvSpPr txBox="1"/>
          <p:nvPr/>
        </p:nvSpPr>
        <p:spPr>
          <a:xfrm>
            <a:off x="3309077" y="-10180"/>
            <a:ext cx="669237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PLAN DE SEGURIDAD Y CONFIANZA DIGITAL</a:t>
            </a:r>
            <a:endParaRPr lang="es-ES" sz="22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9C93D9D-C82F-48E0-B765-2B945FB24C9B}"/>
              </a:ext>
            </a:extLst>
          </p:cNvPr>
          <p:cNvSpPr txBox="1"/>
          <p:nvPr/>
        </p:nvSpPr>
        <p:spPr>
          <a:xfrm>
            <a:off x="3309078" y="1001701"/>
            <a:ext cx="669237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1400">
                <a:solidFill>
                  <a:schemeClr val="bg1"/>
                </a:solidFill>
              </a:rPr>
              <a:t>¿Se lo qué tengo que hacer?</a:t>
            </a: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90A22C31-97AA-4CBB-BC4E-A5D9B25687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4"/>
          <a:stretch/>
        </p:blipFill>
        <p:spPr bwMode="auto">
          <a:xfrm>
            <a:off x="69523" y="96014"/>
            <a:ext cx="3239554" cy="110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587621D-768A-438F-A234-A7D793C2FFC4}"/>
              </a:ext>
            </a:extLst>
          </p:cNvPr>
          <p:cNvSpPr txBox="1"/>
          <p:nvPr/>
        </p:nvSpPr>
        <p:spPr>
          <a:xfrm>
            <a:off x="3309077" y="336274"/>
            <a:ext cx="6692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>
                <a:solidFill>
                  <a:schemeClr val="bg1"/>
                </a:solidFill>
                <a:latin typeface="Amasis MT Pro Black" panose="020B0604020202020204" pitchFamily="18" charset="0"/>
              </a:rPr>
              <a:t>Decisiones sobre:</a:t>
            </a:r>
          </a:p>
        </p:txBody>
      </p:sp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5740FDF-3DD7-402A-A74B-93F9B651445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6" b="21300"/>
          <a:stretch/>
        </p:blipFill>
        <p:spPr>
          <a:xfrm>
            <a:off x="10001454" y="110533"/>
            <a:ext cx="2121023" cy="1099193"/>
          </a:xfrm>
          <a:prstGeom prst="rect">
            <a:avLst/>
          </a:prstGeom>
        </p:spPr>
      </p:pic>
      <p:sp>
        <p:nvSpPr>
          <p:cNvPr id="94" name="Rectángulo: esquinas redondeadas 93">
            <a:extLst>
              <a:ext uri="{FF2B5EF4-FFF2-40B4-BE49-F238E27FC236}">
                <a16:creationId xmlns:a16="http://schemas.microsoft.com/office/drawing/2014/main" id="{A78576F8-D2ED-4328-ABF3-393E973F58CB}"/>
              </a:ext>
            </a:extLst>
          </p:cNvPr>
          <p:cNvSpPr/>
          <p:nvPr/>
        </p:nvSpPr>
        <p:spPr>
          <a:xfrm>
            <a:off x="4342185" y="714632"/>
            <a:ext cx="4606505" cy="265875"/>
          </a:xfrm>
          <a:prstGeom prst="roundRect">
            <a:avLst>
              <a:gd name="adj" fmla="val 46079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200">
              <a:solidFill>
                <a:srgbClr val="328C83"/>
              </a:solidFill>
            </a:endParaRPr>
          </a:p>
          <a:p>
            <a:pPr algn="ctr"/>
            <a:r>
              <a:rPr lang="es-ES" sz="1200">
                <a:solidFill>
                  <a:srgbClr val="328C83"/>
                </a:solidFill>
              </a:rPr>
              <a:t>ERROR AL ENTREGAR UN TRABAJO DE CLASE EN LA PLATAFORMA</a:t>
            </a: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AD408584-506E-4199-A353-07197DECFE3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66407" y="4226377"/>
            <a:ext cx="295697" cy="388102"/>
          </a:xfrm>
          <a:prstGeom prst="rect">
            <a:avLst/>
          </a:prstGeom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id="{ECCE93AA-5A60-420B-A47F-37AF014013C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7138" y="1460754"/>
            <a:ext cx="362403" cy="346379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34A790B-7AAB-4412-B96A-E0C0865FC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442" y="1455874"/>
            <a:ext cx="359625" cy="37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CuadroTexto 1">
            <a:extLst>
              <a:ext uri="{FF2B5EF4-FFF2-40B4-BE49-F238E27FC236}">
                <a16:creationId xmlns:a16="http://schemas.microsoft.com/office/drawing/2014/main" id="{8652C43A-5BA4-417F-9330-DD097D79A02A}"/>
              </a:ext>
            </a:extLst>
          </p:cNvPr>
          <p:cNvSpPr txBox="1"/>
          <p:nvPr/>
        </p:nvSpPr>
        <p:spPr>
          <a:xfrm>
            <a:off x="331457" y="2085562"/>
            <a:ext cx="2812798" cy="132343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>
                <a:latin typeface="Abadi" panose="020B0604020104020204" pitchFamily="34" charset="0"/>
                <a:cs typeface="Calibri"/>
              </a:rPr>
              <a:t>- No me deja enviar el trabajo.</a:t>
            </a:r>
            <a:endParaRPr lang="es-ES" sz="1600">
              <a:latin typeface="Abadi" panose="020B0604020104020204" pitchFamily="34" charset="0"/>
            </a:endParaRP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La plataforma me dice que el archivo ocupa mucho, no es válido, etc.</a:t>
            </a:r>
          </a:p>
        </p:txBody>
      </p:sp>
      <p:sp>
        <p:nvSpPr>
          <p:cNvPr id="49" name="CuadroTexto 1">
            <a:extLst>
              <a:ext uri="{FF2B5EF4-FFF2-40B4-BE49-F238E27FC236}">
                <a16:creationId xmlns:a16="http://schemas.microsoft.com/office/drawing/2014/main" id="{516A3283-CEDF-4094-A658-D625DFBE06E2}"/>
              </a:ext>
            </a:extLst>
          </p:cNvPr>
          <p:cNvSpPr txBox="1"/>
          <p:nvPr/>
        </p:nvSpPr>
        <p:spPr>
          <a:xfrm>
            <a:off x="4452111" y="2074447"/>
            <a:ext cx="2977057" cy="132343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>
                <a:latin typeface="Abadi" panose="020B0604020104020204" pitchFamily="34" charset="0"/>
                <a:cs typeface="Calibri"/>
              </a:rPr>
              <a:t>- No he tenido en cuenta el tamaño del archivo.</a:t>
            </a:r>
            <a:endParaRPr lang="es-ES" sz="1600">
              <a:latin typeface="Abadi" panose="020B0604020104020204" pitchFamily="34" charset="0"/>
              <a:ea typeface="+mn-lt"/>
              <a:cs typeface="+mn-lt"/>
            </a:endParaRPr>
          </a:p>
          <a:p>
            <a:r>
              <a:rPr lang="es-ES" sz="1600">
                <a:latin typeface="Abadi" panose="020B0604020104020204" pitchFamily="34" charset="0"/>
                <a:cs typeface="Calibri" panose="020F0502020204030204"/>
              </a:rPr>
              <a:t>- Puede que esté colapsada o en mantenimiento en ese momento.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9096221F-E9EE-4C9D-AD0C-497B7748A9BD}"/>
              </a:ext>
            </a:extLst>
          </p:cNvPr>
          <p:cNvSpPr txBox="1"/>
          <p:nvPr/>
        </p:nvSpPr>
        <p:spPr>
          <a:xfrm>
            <a:off x="8362104" y="2074447"/>
            <a:ext cx="3233253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500">
                <a:latin typeface="Abadi" panose="020B0604020104020204" pitchFamily="34" charset="0"/>
              </a:rPr>
              <a:t>- Enviar el archivo con otro formato.</a:t>
            </a:r>
            <a:endParaRPr lang="es-ES" sz="1500">
              <a:latin typeface="Abadi" panose="020B0604020104020204" pitchFamily="34" charset="0"/>
              <a:cs typeface="Calibri"/>
            </a:endParaRPr>
          </a:p>
          <a:p>
            <a:r>
              <a:rPr lang="es-ES" sz="1500">
                <a:latin typeface="Abadi" panose="020B0604020104020204" pitchFamily="34" charset="0"/>
                <a:cs typeface="Calibri"/>
              </a:rPr>
              <a:t>- Enviar desde otro ordenador o desde otro explorador.</a:t>
            </a:r>
          </a:p>
          <a:p>
            <a:r>
              <a:rPr lang="es-ES" sz="1500">
                <a:latin typeface="Abadi" panose="020B0604020104020204" pitchFamily="34" charset="0"/>
                <a:cs typeface="Calibri"/>
              </a:rPr>
              <a:t>- Preguntar a los compañeros si tienen el mismo problema.</a:t>
            </a:r>
          </a:p>
          <a:p>
            <a:r>
              <a:rPr lang="es-ES" sz="1500">
                <a:latin typeface="Abadi" panose="020B0604020104020204" pitchFamily="34" charset="0"/>
                <a:cs typeface="Calibri"/>
              </a:rPr>
              <a:t>- Esperar uno minutos.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5B91684F-73BD-4A6B-8BE2-41D642CBD0FB}"/>
              </a:ext>
            </a:extLst>
          </p:cNvPr>
          <p:cNvSpPr txBox="1"/>
          <p:nvPr/>
        </p:nvSpPr>
        <p:spPr>
          <a:xfrm>
            <a:off x="351974" y="4846154"/>
            <a:ext cx="3272407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latin typeface="Abadi" panose="020B0604020104020204" pitchFamily="34" charset="0"/>
                <a:cs typeface="Calibri"/>
              </a:rPr>
              <a:t>- Mi profesor.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Mis padres.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Mis compañeros.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Busco información en Internet.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802539D5-8B36-45B8-AC95-AA161D6082C9}"/>
              </a:ext>
            </a:extLst>
          </p:cNvPr>
          <p:cNvSpPr txBox="1"/>
          <p:nvPr/>
        </p:nvSpPr>
        <p:spPr>
          <a:xfrm>
            <a:off x="4237163" y="4910698"/>
            <a:ext cx="3142784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latin typeface="Abadi" panose="020B0604020104020204" pitchFamily="34" charset="0"/>
                <a:cs typeface="Calibri"/>
              </a:rPr>
              <a:t>- Guardándolo en otro dispositivo.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Sabiendo utilizar más aplicaciones para enviar la tarea.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D2C235FB-7A6C-43DF-898F-3ED88DDD4855}"/>
              </a:ext>
            </a:extLst>
          </p:cNvPr>
          <p:cNvSpPr txBox="1"/>
          <p:nvPr/>
        </p:nvSpPr>
        <p:spPr>
          <a:xfrm>
            <a:off x="8338635" y="5018599"/>
            <a:ext cx="296641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latin typeface="Abadi" panose="020B0604020104020204" pitchFamily="34" charset="0"/>
                <a:cs typeface="Calibri"/>
              </a:rPr>
              <a:t>- No esperando al último día.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Conocer más alternativas para enviar trabajos.</a:t>
            </a:r>
          </a:p>
        </p:txBody>
      </p:sp>
      <p:pic>
        <p:nvPicPr>
          <p:cNvPr id="46" name="Gráfico 45" descr="Casa con relleno sólido">
            <a:hlinkClick r:id="rId16" action="ppaction://hlinksldjump"/>
            <a:extLst>
              <a:ext uri="{FF2B5EF4-FFF2-40B4-BE49-F238E27FC236}">
                <a16:creationId xmlns:a16="http://schemas.microsoft.com/office/drawing/2014/main" id="{CED22062-E9A2-44D1-B521-E85E4162E23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0" y="6254198"/>
            <a:ext cx="603802" cy="60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802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35EADDF-D036-4B20-A784-127048F933CA}"/>
              </a:ext>
            </a:extLst>
          </p:cNvPr>
          <p:cNvSpPr txBox="1"/>
          <p:nvPr/>
        </p:nvSpPr>
        <p:spPr>
          <a:xfrm>
            <a:off x="3197801" y="423722"/>
            <a:ext cx="33528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s-ES" b="1">
              <a:cs typeface="Calibri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3E2FBE73-E2DB-8246-B434-91BA78B0F4B9}"/>
              </a:ext>
            </a:extLst>
          </p:cNvPr>
          <p:cNvGrpSpPr/>
          <p:nvPr/>
        </p:nvGrpSpPr>
        <p:grpSpPr>
          <a:xfrm>
            <a:off x="0" y="2409897"/>
            <a:ext cx="10512095" cy="3989818"/>
            <a:chOff x="21020" y="2397540"/>
            <a:chExt cx="10512095" cy="3989818"/>
          </a:xfrm>
        </p:grpSpPr>
        <p:pic>
          <p:nvPicPr>
            <p:cNvPr id="14" name="Imagen 14" descr="Texto&#10;&#10;Descripción generada automáticamente">
              <a:extLst>
                <a:ext uri="{FF2B5EF4-FFF2-40B4-BE49-F238E27FC236}">
                  <a16:creationId xmlns:a16="http://schemas.microsoft.com/office/drawing/2014/main" id="{D5E34EA1-89A2-49F8-8FFC-1B1763184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20" y="2397540"/>
              <a:ext cx="10512095" cy="3989818"/>
            </a:xfrm>
            <a:prstGeom prst="rect">
              <a:avLst/>
            </a:prstGeom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E1BC08B2-D66C-4C46-B717-2D6869A4ED34}"/>
                </a:ext>
              </a:extLst>
            </p:cNvPr>
            <p:cNvSpPr txBox="1"/>
            <p:nvPr/>
          </p:nvSpPr>
          <p:spPr>
            <a:xfrm>
              <a:off x="915749" y="3326848"/>
              <a:ext cx="2461606" cy="203132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Recibo mensajes no deseados en alguna aplicación.</a:t>
              </a: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Compruebo el origen con mis contactos.</a:t>
              </a: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Compruebo otras aplicaciones.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682FA048-00D6-48C4-9DC8-58D434E99597}"/>
                </a:ext>
              </a:extLst>
            </p:cNvPr>
            <p:cNvSpPr txBox="1"/>
            <p:nvPr/>
          </p:nvSpPr>
          <p:spPr>
            <a:xfrm>
              <a:off x="4469355" y="3326848"/>
              <a:ext cx="2301790" cy="286232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Desinstalo la aplicación que me envía esos mensajes.</a:t>
              </a: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Busco opción de denunciar mensajes no deseados.</a:t>
              </a: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Bloqueo al remitente.</a:t>
              </a: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Formateo el dispositivo.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CE723F7E-7C33-478B-88F4-9B18932E6F42}"/>
                </a:ext>
              </a:extLst>
            </p:cNvPr>
            <p:cNvSpPr txBox="1"/>
            <p:nvPr/>
          </p:nvSpPr>
          <p:spPr>
            <a:xfrm>
              <a:off x="7985836" y="3388050"/>
              <a:ext cx="2301790" cy="230832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Leo con atención las condiciones de privacidad de las aplicaciones.</a:t>
              </a:r>
              <a:endParaRPr lang="es-ES">
                <a:solidFill>
                  <a:schemeClr val="bg1"/>
                </a:solidFill>
              </a:endParaRPr>
            </a:p>
            <a:p>
              <a:r>
                <a:rPr lang="es-ES" b="1">
                  <a:solidFill>
                    <a:schemeClr val="bg1"/>
                  </a:solidFill>
                  <a:cs typeface="Calibri"/>
                </a:rPr>
                <a:t>- Soy cuidadoso para relacionarme y aceptar amistades en chats, videojuegos…</a:t>
              </a:r>
            </a:p>
          </p:txBody>
        </p: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4CA22F7-1180-47C8-AE95-BB37FDB8B94C}"/>
              </a:ext>
            </a:extLst>
          </p:cNvPr>
          <p:cNvSpPr txBox="1"/>
          <p:nvPr/>
        </p:nvSpPr>
        <p:spPr>
          <a:xfrm>
            <a:off x="2553348" y="1126438"/>
            <a:ext cx="5175924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800" b="1">
                <a:solidFill>
                  <a:schemeClr val="bg1"/>
                </a:solidFill>
                <a:cs typeface="Calibri"/>
              </a:rPr>
              <a:t>RECIBO MENSAJES NO DESEADOS EN APLICACIONES</a:t>
            </a:r>
            <a:endParaRPr lang="es-ES"/>
          </a:p>
        </p:txBody>
      </p:sp>
      <p:pic>
        <p:nvPicPr>
          <p:cNvPr id="2" name="Imagen 3" descr="Icono&#10;&#10;Descripción generada automáticamente">
            <a:extLst>
              <a:ext uri="{FF2B5EF4-FFF2-40B4-BE49-F238E27FC236}">
                <a16:creationId xmlns:a16="http://schemas.microsoft.com/office/drawing/2014/main" id="{DA6244A4-CB4E-41C4-AF48-CCC6461BB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784490" y="725259"/>
            <a:ext cx="3136782" cy="1782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F772E17-78E0-430F-AC27-98B6FFBB71D0}"/>
              </a:ext>
            </a:extLst>
          </p:cNvPr>
          <p:cNvSpPr txBox="1"/>
          <p:nvPr/>
        </p:nvSpPr>
        <p:spPr>
          <a:xfrm>
            <a:off x="8785225" y="2608263"/>
            <a:ext cx="3135313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  <p:pic>
        <p:nvPicPr>
          <p:cNvPr id="8" name="Imagen 7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62FA7CA8-7F01-4F46-950E-8E828026522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644" y="3032608"/>
            <a:ext cx="1410088" cy="2543129"/>
          </a:xfrm>
          <a:prstGeom prst="rect">
            <a:avLst/>
          </a:prstGeom>
        </p:spPr>
      </p:pic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475EA954-B025-4543-976D-335754AF6448}"/>
              </a:ext>
            </a:extLst>
          </p:cNvPr>
          <p:cNvSpPr/>
          <p:nvPr/>
        </p:nvSpPr>
        <p:spPr>
          <a:xfrm>
            <a:off x="1927120" y="1198822"/>
            <a:ext cx="7188591" cy="83561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>
                <a:latin typeface="Abadi" panose="020B0604020104020204" pitchFamily="34" charset="0"/>
              </a:rPr>
              <a:t>CASO 8:</a:t>
            </a:r>
          </a:p>
          <a:p>
            <a:pPr algn="ctr"/>
            <a:r>
              <a:rPr lang="es-ES" sz="2200">
                <a:latin typeface="Abadi" panose="020B0604020104020204" pitchFamily="34" charset="0"/>
              </a:rPr>
              <a:t>RECIBO MENSAJES NO DESEADOS EN APLICACIONES</a:t>
            </a:r>
          </a:p>
        </p:txBody>
      </p:sp>
      <p:pic>
        <p:nvPicPr>
          <p:cNvPr id="13" name="Gráfico 12" descr="Casa con relleno sólido">
            <a:hlinkClick r:id="rId6" action="ppaction://hlinksldjump"/>
            <a:extLst>
              <a:ext uri="{FF2B5EF4-FFF2-40B4-BE49-F238E27FC236}">
                <a16:creationId xmlns:a16="http://schemas.microsoft.com/office/drawing/2014/main" id="{9BE39975-7A0B-4E90-85D2-3DFF4246DE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6254198"/>
            <a:ext cx="603802" cy="60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282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B066C883-1C9C-4B8C-9BAA-A5C942131B74}"/>
              </a:ext>
            </a:extLst>
          </p:cNvPr>
          <p:cNvSpPr/>
          <p:nvPr/>
        </p:nvSpPr>
        <p:spPr>
          <a:xfrm>
            <a:off x="0" y="0"/>
            <a:ext cx="12192000" cy="888274"/>
          </a:xfrm>
          <a:prstGeom prst="rect">
            <a:avLst/>
          </a:prstGeom>
          <a:solidFill>
            <a:srgbClr val="2F85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82EAE5BD-BBAD-44B8-9810-46ED7D5C04BC}"/>
              </a:ext>
            </a:extLst>
          </p:cNvPr>
          <p:cNvSpPr/>
          <p:nvPr/>
        </p:nvSpPr>
        <p:spPr>
          <a:xfrm>
            <a:off x="134541" y="4076833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04A2F781-2C34-4CDD-9306-8873191EDD4C}"/>
              </a:ext>
            </a:extLst>
          </p:cNvPr>
          <p:cNvSpPr/>
          <p:nvPr/>
        </p:nvSpPr>
        <p:spPr>
          <a:xfrm>
            <a:off x="7945995" y="1410866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89B6D587-3708-4587-A96F-48C5D7B13DC2}"/>
              </a:ext>
            </a:extLst>
          </p:cNvPr>
          <p:cNvSpPr/>
          <p:nvPr/>
        </p:nvSpPr>
        <p:spPr>
          <a:xfrm>
            <a:off x="3939676" y="1393405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17309222-9773-4367-B8FA-EC8EA532EADF}"/>
              </a:ext>
            </a:extLst>
          </p:cNvPr>
          <p:cNvSpPr/>
          <p:nvPr/>
        </p:nvSpPr>
        <p:spPr>
          <a:xfrm>
            <a:off x="180975" y="1746882"/>
            <a:ext cx="3647112" cy="2156070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C358C408-0CC4-4D82-BE87-C5E51111E2F3}"/>
              </a:ext>
            </a:extLst>
          </p:cNvPr>
          <p:cNvSpPr/>
          <p:nvPr/>
        </p:nvSpPr>
        <p:spPr>
          <a:xfrm>
            <a:off x="110884" y="1386210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813B3D65-1724-4B2D-A71C-6BE79ACECB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858" y="1473237"/>
            <a:ext cx="415859" cy="273645"/>
          </a:xfrm>
          <a:prstGeom prst="rect">
            <a:avLst/>
          </a:prstGeom>
        </p:spPr>
      </p:pic>
      <p:sp>
        <p:nvSpPr>
          <p:cNvPr id="41" name="Elipse 40">
            <a:extLst>
              <a:ext uri="{FF2B5EF4-FFF2-40B4-BE49-F238E27FC236}">
                <a16:creationId xmlns:a16="http://schemas.microsoft.com/office/drawing/2014/main" id="{10014C42-6F4A-4405-A5C4-8CF370DD68B7}"/>
              </a:ext>
            </a:extLst>
          </p:cNvPr>
          <p:cNvSpPr/>
          <p:nvPr/>
        </p:nvSpPr>
        <p:spPr>
          <a:xfrm>
            <a:off x="3933013" y="4172882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B2B7B4AE-5817-41DE-AA4C-056B53CABAB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 flipV="1">
            <a:off x="219311" y="4110160"/>
            <a:ext cx="321790" cy="449910"/>
          </a:xfrm>
          <a:prstGeom prst="rect">
            <a:avLst/>
          </a:prstGeom>
        </p:spPr>
      </p:pic>
      <p:sp>
        <p:nvSpPr>
          <p:cNvPr id="59" name="Rectángulo: esquinas redondeadas 58">
            <a:extLst>
              <a:ext uri="{FF2B5EF4-FFF2-40B4-BE49-F238E27FC236}">
                <a16:creationId xmlns:a16="http://schemas.microsoft.com/office/drawing/2014/main" id="{40C4E841-CB16-43EE-B5B4-98793C6797C1}"/>
              </a:ext>
            </a:extLst>
          </p:cNvPr>
          <p:cNvSpPr/>
          <p:nvPr/>
        </p:nvSpPr>
        <p:spPr>
          <a:xfrm>
            <a:off x="4174607" y="1767837"/>
            <a:ext cx="3702136" cy="2135115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B7F6741A-79ED-4519-80A9-8A805F3AE821}"/>
              </a:ext>
            </a:extLst>
          </p:cNvPr>
          <p:cNvSpPr txBox="1"/>
          <p:nvPr/>
        </p:nvSpPr>
        <p:spPr>
          <a:xfrm>
            <a:off x="4372478" y="1773126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</a:t>
            </a:r>
            <a:r>
              <a:rPr lang="es-ES">
                <a:solidFill>
                  <a:srgbClr val="328C83"/>
                </a:solidFill>
              </a:rPr>
              <a:t>Por qué ha pasado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71" name="Rectángulo: esquinas redondeadas 70">
            <a:extLst>
              <a:ext uri="{FF2B5EF4-FFF2-40B4-BE49-F238E27FC236}">
                <a16:creationId xmlns:a16="http://schemas.microsoft.com/office/drawing/2014/main" id="{813E88CE-6190-4450-A088-2E5E24EC4EB7}"/>
              </a:ext>
            </a:extLst>
          </p:cNvPr>
          <p:cNvSpPr/>
          <p:nvPr/>
        </p:nvSpPr>
        <p:spPr>
          <a:xfrm>
            <a:off x="193808" y="4462250"/>
            <a:ext cx="3702136" cy="2084267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72" name="Rectángulo: esquinas redondeadas 71">
            <a:extLst>
              <a:ext uri="{FF2B5EF4-FFF2-40B4-BE49-F238E27FC236}">
                <a16:creationId xmlns:a16="http://schemas.microsoft.com/office/drawing/2014/main" id="{3EB11234-B962-4F54-B36C-38E960B583C9}"/>
              </a:ext>
            </a:extLst>
          </p:cNvPr>
          <p:cNvSpPr/>
          <p:nvPr/>
        </p:nvSpPr>
        <p:spPr>
          <a:xfrm>
            <a:off x="8189356" y="1746882"/>
            <a:ext cx="3702136" cy="2135114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A66032AC-020C-4349-9C3A-D218096777FC}"/>
              </a:ext>
            </a:extLst>
          </p:cNvPr>
          <p:cNvSpPr txBox="1"/>
          <p:nvPr/>
        </p:nvSpPr>
        <p:spPr>
          <a:xfrm>
            <a:off x="8384098" y="1762967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¿Qué opciones tengo?</a:t>
            </a: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25FCE782-0B52-42A3-9C20-91145BED6297}"/>
              </a:ext>
            </a:extLst>
          </p:cNvPr>
          <p:cNvSpPr txBox="1"/>
          <p:nvPr/>
        </p:nvSpPr>
        <p:spPr>
          <a:xfrm>
            <a:off x="324537" y="1762967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</a:t>
            </a:r>
            <a:r>
              <a:rPr lang="es-ES">
                <a:solidFill>
                  <a:srgbClr val="328C83"/>
                </a:solidFill>
              </a:rPr>
              <a:t>Qué ha pasado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DB8AEA5B-D6A8-4D26-B339-D66429C480EC}"/>
              </a:ext>
            </a:extLst>
          </p:cNvPr>
          <p:cNvSpPr txBox="1"/>
          <p:nvPr/>
        </p:nvSpPr>
        <p:spPr>
          <a:xfrm>
            <a:off x="364882" y="4513808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¿Q</a:t>
            </a:r>
            <a:r>
              <a:rPr lang="es-ES">
                <a:solidFill>
                  <a:srgbClr val="328C83"/>
                </a:solidFill>
              </a:rPr>
              <a:t>uién me puede ayudar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87" name="Rectángulo: esquinas redondeadas 86">
            <a:extLst>
              <a:ext uri="{FF2B5EF4-FFF2-40B4-BE49-F238E27FC236}">
                <a16:creationId xmlns:a16="http://schemas.microsoft.com/office/drawing/2014/main" id="{E3A7B65D-9C4A-4CF0-AF3B-BA3E00612F98}"/>
              </a:ext>
            </a:extLst>
          </p:cNvPr>
          <p:cNvSpPr/>
          <p:nvPr/>
        </p:nvSpPr>
        <p:spPr>
          <a:xfrm>
            <a:off x="4191582" y="4496137"/>
            <a:ext cx="3702136" cy="2135114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89" name="Elipse 88">
            <a:extLst>
              <a:ext uri="{FF2B5EF4-FFF2-40B4-BE49-F238E27FC236}">
                <a16:creationId xmlns:a16="http://schemas.microsoft.com/office/drawing/2014/main" id="{62358BC8-01BF-48D3-9770-3E700E025D4B}"/>
              </a:ext>
            </a:extLst>
          </p:cNvPr>
          <p:cNvSpPr/>
          <p:nvPr/>
        </p:nvSpPr>
        <p:spPr>
          <a:xfrm>
            <a:off x="7957354" y="4178091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8" name="Imagen 87">
            <a:extLst>
              <a:ext uri="{FF2B5EF4-FFF2-40B4-BE49-F238E27FC236}">
                <a16:creationId xmlns:a16="http://schemas.microsoft.com/office/drawing/2014/main" id="{C05C99B9-CB37-42F5-A23C-4BE4692CFEA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1951" y="4210035"/>
            <a:ext cx="385400" cy="404670"/>
          </a:xfrm>
          <a:prstGeom prst="rect">
            <a:avLst/>
          </a:prstGeom>
        </p:spPr>
      </p:pic>
      <p:sp>
        <p:nvSpPr>
          <p:cNvPr id="90" name="Rectángulo: esquinas redondeadas 89">
            <a:extLst>
              <a:ext uri="{FF2B5EF4-FFF2-40B4-BE49-F238E27FC236}">
                <a16:creationId xmlns:a16="http://schemas.microsoft.com/office/drawing/2014/main" id="{38C2AA7D-16DF-42CC-8641-DA9C534CD2D3}"/>
              </a:ext>
            </a:extLst>
          </p:cNvPr>
          <p:cNvSpPr/>
          <p:nvPr/>
        </p:nvSpPr>
        <p:spPr>
          <a:xfrm>
            <a:off x="8189356" y="4522472"/>
            <a:ext cx="3702136" cy="2108779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FEEBAE02-2BBB-4E4F-B0F9-E91828243678}"/>
              </a:ext>
            </a:extLst>
          </p:cNvPr>
          <p:cNvSpPr txBox="1"/>
          <p:nvPr/>
        </p:nvSpPr>
        <p:spPr>
          <a:xfrm>
            <a:off x="4342185" y="4607190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¿Cómo podría haberlo evitado?</a:t>
            </a:r>
          </a:p>
        </p:txBody>
      </p:sp>
      <p:sp>
        <p:nvSpPr>
          <p:cNvPr id="86" name="CuadroTexto 85">
            <a:extLst>
              <a:ext uri="{FF2B5EF4-FFF2-40B4-BE49-F238E27FC236}">
                <a16:creationId xmlns:a16="http://schemas.microsoft.com/office/drawing/2014/main" id="{C955B9A6-D304-4200-972B-6F0357E887FD}"/>
              </a:ext>
            </a:extLst>
          </p:cNvPr>
          <p:cNvSpPr txBox="1"/>
          <p:nvPr/>
        </p:nvSpPr>
        <p:spPr>
          <a:xfrm>
            <a:off x="8321460" y="4698610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¿Cómo me protejo para el futuro?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48474F-0AFE-4BEC-B419-985AC8265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047" y="2279454"/>
            <a:ext cx="447729" cy="104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68BB87A-FD72-4D4C-9D60-3CB3687D1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087" y="5067942"/>
            <a:ext cx="739383" cy="112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11ECE48-15F0-4425-B913-6FF2F0968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824" y="2274853"/>
            <a:ext cx="659069" cy="110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DBC4873-D11D-4C30-9FAC-C11485274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24060" y="2269854"/>
            <a:ext cx="660465" cy="10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65FC21A-0C66-4E12-9510-096455F57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67824" y="5067942"/>
            <a:ext cx="748613" cy="100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3E2CD31-0041-4915-BC85-0F0CBC80B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542" y="5067942"/>
            <a:ext cx="580814" cy="105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ángulo 92">
            <a:extLst>
              <a:ext uri="{FF2B5EF4-FFF2-40B4-BE49-F238E27FC236}">
                <a16:creationId xmlns:a16="http://schemas.microsoft.com/office/drawing/2014/main" id="{1B1C1750-993A-47AD-ACD2-078032ECCA1F}"/>
              </a:ext>
            </a:extLst>
          </p:cNvPr>
          <p:cNvSpPr/>
          <p:nvPr/>
        </p:nvSpPr>
        <p:spPr>
          <a:xfrm>
            <a:off x="0" y="788044"/>
            <a:ext cx="12192000" cy="524733"/>
          </a:xfrm>
          <a:prstGeom prst="rect">
            <a:avLst/>
          </a:prstGeom>
          <a:solidFill>
            <a:srgbClr val="2F85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469140CE-A4EB-43F7-9C18-EFD448D18E9D}"/>
              </a:ext>
            </a:extLst>
          </p:cNvPr>
          <p:cNvSpPr txBox="1"/>
          <p:nvPr/>
        </p:nvSpPr>
        <p:spPr>
          <a:xfrm>
            <a:off x="3309077" y="-10180"/>
            <a:ext cx="669237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PLAN DE SEGURIDAD Y CONFIANZA DIGITAL</a:t>
            </a:r>
            <a:endParaRPr lang="es-ES" sz="22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9C93D9D-C82F-48E0-B765-2B945FB24C9B}"/>
              </a:ext>
            </a:extLst>
          </p:cNvPr>
          <p:cNvSpPr txBox="1"/>
          <p:nvPr/>
        </p:nvSpPr>
        <p:spPr>
          <a:xfrm>
            <a:off x="3309078" y="1001701"/>
            <a:ext cx="669237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1400">
                <a:solidFill>
                  <a:schemeClr val="bg1"/>
                </a:solidFill>
              </a:rPr>
              <a:t>¿Se lo qué tengo que hacer?</a:t>
            </a: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90A22C31-97AA-4CBB-BC4E-A5D9B25687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4"/>
          <a:stretch/>
        </p:blipFill>
        <p:spPr bwMode="auto">
          <a:xfrm>
            <a:off x="69523" y="96014"/>
            <a:ext cx="3239554" cy="110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587621D-768A-438F-A234-A7D793C2FFC4}"/>
              </a:ext>
            </a:extLst>
          </p:cNvPr>
          <p:cNvSpPr txBox="1"/>
          <p:nvPr/>
        </p:nvSpPr>
        <p:spPr>
          <a:xfrm>
            <a:off x="3309077" y="336274"/>
            <a:ext cx="6692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>
                <a:solidFill>
                  <a:schemeClr val="bg1"/>
                </a:solidFill>
                <a:latin typeface="Amasis MT Pro Black" panose="020B0604020202020204" pitchFamily="18" charset="0"/>
              </a:rPr>
              <a:t>Decisiones sobre:</a:t>
            </a:r>
          </a:p>
        </p:txBody>
      </p:sp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5740FDF-3DD7-402A-A74B-93F9B651445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6" b="21300"/>
          <a:stretch/>
        </p:blipFill>
        <p:spPr>
          <a:xfrm>
            <a:off x="10001454" y="110533"/>
            <a:ext cx="2121023" cy="1099193"/>
          </a:xfrm>
          <a:prstGeom prst="rect">
            <a:avLst/>
          </a:prstGeom>
        </p:spPr>
      </p:pic>
      <p:sp>
        <p:nvSpPr>
          <p:cNvPr id="94" name="Rectángulo: esquinas redondeadas 93">
            <a:extLst>
              <a:ext uri="{FF2B5EF4-FFF2-40B4-BE49-F238E27FC236}">
                <a16:creationId xmlns:a16="http://schemas.microsoft.com/office/drawing/2014/main" id="{A78576F8-D2ED-4328-ABF3-393E973F58CB}"/>
              </a:ext>
            </a:extLst>
          </p:cNvPr>
          <p:cNvSpPr/>
          <p:nvPr/>
        </p:nvSpPr>
        <p:spPr>
          <a:xfrm>
            <a:off x="4342185" y="714632"/>
            <a:ext cx="4606505" cy="265875"/>
          </a:xfrm>
          <a:prstGeom prst="roundRect">
            <a:avLst>
              <a:gd name="adj" fmla="val 46079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AD408584-506E-4199-A353-07197DECFE3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66407" y="4226377"/>
            <a:ext cx="295697" cy="388102"/>
          </a:xfrm>
          <a:prstGeom prst="rect">
            <a:avLst/>
          </a:prstGeom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id="{ECCE93AA-5A60-420B-A47F-37AF014013C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7138" y="1460754"/>
            <a:ext cx="362403" cy="346379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34A790B-7AAB-4412-B96A-E0C0865FC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442" y="1455874"/>
            <a:ext cx="359625" cy="37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Gráfico 39" descr="Casa con relleno sólido">
            <a:hlinkClick r:id="rId16" action="ppaction://hlinksldjump"/>
            <a:extLst>
              <a:ext uri="{FF2B5EF4-FFF2-40B4-BE49-F238E27FC236}">
                <a16:creationId xmlns:a16="http://schemas.microsoft.com/office/drawing/2014/main" id="{E4A2B6B1-6896-4EDA-AB77-C4EB057D1F3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0" y="6254198"/>
            <a:ext cx="603802" cy="60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0605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B066C883-1C9C-4B8C-9BAA-A5C942131B74}"/>
              </a:ext>
            </a:extLst>
          </p:cNvPr>
          <p:cNvSpPr/>
          <p:nvPr/>
        </p:nvSpPr>
        <p:spPr>
          <a:xfrm>
            <a:off x="0" y="0"/>
            <a:ext cx="12192000" cy="888274"/>
          </a:xfrm>
          <a:prstGeom prst="rect">
            <a:avLst/>
          </a:prstGeom>
          <a:solidFill>
            <a:srgbClr val="2F85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82EAE5BD-BBAD-44B8-9810-46ED7D5C04BC}"/>
              </a:ext>
            </a:extLst>
          </p:cNvPr>
          <p:cNvSpPr/>
          <p:nvPr/>
        </p:nvSpPr>
        <p:spPr>
          <a:xfrm>
            <a:off x="134541" y="4076833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04A2F781-2C34-4CDD-9306-8873191EDD4C}"/>
              </a:ext>
            </a:extLst>
          </p:cNvPr>
          <p:cNvSpPr/>
          <p:nvPr/>
        </p:nvSpPr>
        <p:spPr>
          <a:xfrm>
            <a:off x="7945995" y="1410866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89B6D587-3708-4587-A96F-48C5D7B13DC2}"/>
              </a:ext>
            </a:extLst>
          </p:cNvPr>
          <p:cNvSpPr/>
          <p:nvPr/>
        </p:nvSpPr>
        <p:spPr>
          <a:xfrm>
            <a:off x="3939676" y="1393405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17309222-9773-4367-B8FA-EC8EA532EADF}"/>
              </a:ext>
            </a:extLst>
          </p:cNvPr>
          <p:cNvSpPr/>
          <p:nvPr/>
        </p:nvSpPr>
        <p:spPr>
          <a:xfrm>
            <a:off x="180975" y="1746882"/>
            <a:ext cx="3647112" cy="2156070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C358C408-0CC4-4D82-BE87-C5E51111E2F3}"/>
              </a:ext>
            </a:extLst>
          </p:cNvPr>
          <p:cNvSpPr/>
          <p:nvPr/>
        </p:nvSpPr>
        <p:spPr>
          <a:xfrm>
            <a:off x="110884" y="1386210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813B3D65-1724-4B2D-A71C-6BE79ACECB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858" y="1473237"/>
            <a:ext cx="415859" cy="273645"/>
          </a:xfrm>
          <a:prstGeom prst="rect">
            <a:avLst/>
          </a:prstGeom>
        </p:spPr>
      </p:pic>
      <p:sp>
        <p:nvSpPr>
          <p:cNvPr id="41" name="Elipse 40">
            <a:extLst>
              <a:ext uri="{FF2B5EF4-FFF2-40B4-BE49-F238E27FC236}">
                <a16:creationId xmlns:a16="http://schemas.microsoft.com/office/drawing/2014/main" id="{10014C42-6F4A-4405-A5C4-8CF370DD68B7}"/>
              </a:ext>
            </a:extLst>
          </p:cNvPr>
          <p:cNvSpPr/>
          <p:nvPr/>
        </p:nvSpPr>
        <p:spPr>
          <a:xfrm>
            <a:off x="3933013" y="4172882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B2B7B4AE-5817-41DE-AA4C-056B53CABAB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 flipV="1">
            <a:off x="219311" y="4110160"/>
            <a:ext cx="321790" cy="449910"/>
          </a:xfrm>
          <a:prstGeom prst="rect">
            <a:avLst/>
          </a:prstGeom>
        </p:spPr>
      </p:pic>
      <p:sp>
        <p:nvSpPr>
          <p:cNvPr id="59" name="Rectángulo: esquinas redondeadas 58">
            <a:extLst>
              <a:ext uri="{FF2B5EF4-FFF2-40B4-BE49-F238E27FC236}">
                <a16:creationId xmlns:a16="http://schemas.microsoft.com/office/drawing/2014/main" id="{40C4E841-CB16-43EE-B5B4-98793C6797C1}"/>
              </a:ext>
            </a:extLst>
          </p:cNvPr>
          <p:cNvSpPr/>
          <p:nvPr/>
        </p:nvSpPr>
        <p:spPr>
          <a:xfrm>
            <a:off x="4174607" y="1767837"/>
            <a:ext cx="3702136" cy="2135115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B7F6741A-79ED-4519-80A9-8A805F3AE821}"/>
              </a:ext>
            </a:extLst>
          </p:cNvPr>
          <p:cNvSpPr txBox="1"/>
          <p:nvPr/>
        </p:nvSpPr>
        <p:spPr>
          <a:xfrm>
            <a:off x="4372478" y="1773126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</a:t>
            </a:r>
            <a:r>
              <a:rPr lang="es-ES">
                <a:solidFill>
                  <a:srgbClr val="328C83"/>
                </a:solidFill>
              </a:rPr>
              <a:t>Por qué ha pasado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71" name="Rectángulo: esquinas redondeadas 70">
            <a:extLst>
              <a:ext uri="{FF2B5EF4-FFF2-40B4-BE49-F238E27FC236}">
                <a16:creationId xmlns:a16="http://schemas.microsoft.com/office/drawing/2014/main" id="{813E88CE-6190-4450-A088-2E5E24EC4EB7}"/>
              </a:ext>
            </a:extLst>
          </p:cNvPr>
          <p:cNvSpPr/>
          <p:nvPr/>
        </p:nvSpPr>
        <p:spPr>
          <a:xfrm>
            <a:off x="193808" y="4462250"/>
            <a:ext cx="3702136" cy="2084267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72" name="Rectángulo: esquinas redondeadas 71">
            <a:extLst>
              <a:ext uri="{FF2B5EF4-FFF2-40B4-BE49-F238E27FC236}">
                <a16:creationId xmlns:a16="http://schemas.microsoft.com/office/drawing/2014/main" id="{3EB11234-B962-4F54-B36C-38E960B583C9}"/>
              </a:ext>
            </a:extLst>
          </p:cNvPr>
          <p:cNvSpPr/>
          <p:nvPr/>
        </p:nvSpPr>
        <p:spPr>
          <a:xfrm>
            <a:off x="8189356" y="1746882"/>
            <a:ext cx="3702136" cy="2135114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A66032AC-020C-4349-9C3A-D218096777FC}"/>
              </a:ext>
            </a:extLst>
          </p:cNvPr>
          <p:cNvSpPr txBox="1"/>
          <p:nvPr/>
        </p:nvSpPr>
        <p:spPr>
          <a:xfrm>
            <a:off x="8384098" y="1762967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¿Qué opciones tengo?</a:t>
            </a: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25FCE782-0B52-42A3-9C20-91145BED6297}"/>
              </a:ext>
            </a:extLst>
          </p:cNvPr>
          <p:cNvSpPr txBox="1"/>
          <p:nvPr/>
        </p:nvSpPr>
        <p:spPr>
          <a:xfrm>
            <a:off x="324537" y="1762967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</a:t>
            </a:r>
            <a:r>
              <a:rPr lang="es-ES">
                <a:solidFill>
                  <a:srgbClr val="328C83"/>
                </a:solidFill>
              </a:rPr>
              <a:t>Qué ha pasado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DB8AEA5B-D6A8-4D26-B339-D66429C480EC}"/>
              </a:ext>
            </a:extLst>
          </p:cNvPr>
          <p:cNvSpPr txBox="1"/>
          <p:nvPr/>
        </p:nvSpPr>
        <p:spPr>
          <a:xfrm>
            <a:off x="364882" y="4513808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¿Q</a:t>
            </a:r>
            <a:r>
              <a:rPr lang="es-ES">
                <a:solidFill>
                  <a:srgbClr val="328C83"/>
                </a:solidFill>
              </a:rPr>
              <a:t>uién me puede ayudar</a:t>
            </a:r>
            <a:r>
              <a:rPr lang="es-ES" sz="1800">
                <a:solidFill>
                  <a:srgbClr val="328C83"/>
                </a:solidFill>
              </a:rPr>
              <a:t>?</a:t>
            </a:r>
          </a:p>
        </p:txBody>
      </p:sp>
      <p:sp>
        <p:nvSpPr>
          <p:cNvPr id="87" name="Rectángulo: esquinas redondeadas 86">
            <a:extLst>
              <a:ext uri="{FF2B5EF4-FFF2-40B4-BE49-F238E27FC236}">
                <a16:creationId xmlns:a16="http://schemas.microsoft.com/office/drawing/2014/main" id="{E3A7B65D-9C4A-4CF0-AF3B-BA3E00612F98}"/>
              </a:ext>
            </a:extLst>
          </p:cNvPr>
          <p:cNvSpPr/>
          <p:nvPr/>
        </p:nvSpPr>
        <p:spPr>
          <a:xfrm>
            <a:off x="4191582" y="4496137"/>
            <a:ext cx="3702136" cy="2135114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89" name="Elipse 88">
            <a:extLst>
              <a:ext uri="{FF2B5EF4-FFF2-40B4-BE49-F238E27FC236}">
                <a16:creationId xmlns:a16="http://schemas.microsoft.com/office/drawing/2014/main" id="{62358BC8-01BF-48D3-9770-3E700E025D4B}"/>
              </a:ext>
            </a:extLst>
          </p:cNvPr>
          <p:cNvSpPr/>
          <p:nvPr/>
        </p:nvSpPr>
        <p:spPr>
          <a:xfrm>
            <a:off x="7957354" y="4178091"/>
            <a:ext cx="513805" cy="503798"/>
          </a:xfrm>
          <a:prstGeom prst="ellipse">
            <a:avLst/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8" name="Imagen 87">
            <a:extLst>
              <a:ext uri="{FF2B5EF4-FFF2-40B4-BE49-F238E27FC236}">
                <a16:creationId xmlns:a16="http://schemas.microsoft.com/office/drawing/2014/main" id="{C05C99B9-CB37-42F5-A23C-4BE4692CFEA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1951" y="4210035"/>
            <a:ext cx="385400" cy="404670"/>
          </a:xfrm>
          <a:prstGeom prst="rect">
            <a:avLst/>
          </a:prstGeom>
        </p:spPr>
      </p:pic>
      <p:sp>
        <p:nvSpPr>
          <p:cNvPr id="90" name="Rectángulo: esquinas redondeadas 89">
            <a:extLst>
              <a:ext uri="{FF2B5EF4-FFF2-40B4-BE49-F238E27FC236}">
                <a16:creationId xmlns:a16="http://schemas.microsoft.com/office/drawing/2014/main" id="{38C2AA7D-16DF-42CC-8641-DA9C534CD2D3}"/>
              </a:ext>
            </a:extLst>
          </p:cNvPr>
          <p:cNvSpPr/>
          <p:nvPr/>
        </p:nvSpPr>
        <p:spPr>
          <a:xfrm>
            <a:off x="8189356" y="4522472"/>
            <a:ext cx="3702136" cy="2108779"/>
          </a:xfrm>
          <a:prstGeom prst="roundRect">
            <a:avLst>
              <a:gd name="adj" fmla="val 46079"/>
            </a:avLst>
          </a:prstGeom>
          <a:solidFill>
            <a:srgbClr val="F2F2F2"/>
          </a:solidFill>
          <a:ln w="57150">
            <a:solidFill>
              <a:srgbClr val="328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FEEBAE02-2BBB-4E4F-B0F9-E91828243678}"/>
              </a:ext>
            </a:extLst>
          </p:cNvPr>
          <p:cNvSpPr txBox="1"/>
          <p:nvPr/>
        </p:nvSpPr>
        <p:spPr>
          <a:xfrm>
            <a:off x="4342185" y="4607190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¿Cómo podría haberlo evitado?</a:t>
            </a:r>
          </a:p>
        </p:txBody>
      </p:sp>
      <p:sp>
        <p:nvSpPr>
          <p:cNvPr id="86" name="CuadroTexto 85">
            <a:extLst>
              <a:ext uri="{FF2B5EF4-FFF2-40B4-BE49-F238E27FC236}">
                <a16:creationId xmlns:a16="http://schemas.microsoft.com/office/drawing/2014/main" id="{C955B9A6-D304-4200-972B-6F0357E887FD}"/>
              </a:ext>
            </a:extLst>
          </p:cNvPr>
          <p:cNvSpPr txBox="1"/>
          <p:nvPr/>
        </p:nvSpPr>
        <p:spPr>
          <a:xfrm>
            <a:off x="8321460" y="4698610"/>
            <a:ext cx="3359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>
                <a:solidFill>
                  <a:srgbClr val="328C83"/>
                </a:solidFill>
              </a:rPr>
              <a:t>¿Cómo me protejo para el futuro?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48474F-0AFE-4BEC-B419-985AC8265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047" y="2279454"/>
            <a:ext cx="447729" cy="104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68BB87A-FD72-4D4C-9D60-3CB3687D1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087" y="5067942"/>
            <a:ext cx="739383" cy="112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11ECE48-15F0-4425-B913-6FF2F0968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824" y="2274853"/>
            <a:ext cx="659069" cy="110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DBC4873-D11D-4C30-9FAC-C11485274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24060" y="2269854"/>
            <a:ext cx="660465" cy="10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65FC21A-0C66-4E12-9510-096455F57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67824" y="5067942"/>
            <a:ext cx="748613" cy="100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3E2CD31-0041-4915-BC85-0F0CBC80B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542" y="5067942"/>
            <a:ext cx="580814" cy="105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ángulo 92">
            <a:extLst>
              <a:ext uri="{FF2B5EF4-FFF2-40B4-BE49-F238E27FC236}">
                <a16:creationId xmlns:a16="http://schemas.microsoft.com/office/drawing/2014/main" id="{1B1C1750-993A-47AD-ACD2-078032ECCA1F}"/>
              </a:ext>
            </a:extLst>
          </p:cNvPr>
          <p:cNvSpPr/>
          <p:nvPr/>
        </p:nvSpPr>
        <p:spPr>
          <a:xfrm>
            <a:off x="0" y="788044"/>
            <a:ext cx="12192000" cy="524733"/>
          </a:xfrm>
          <a:prstGeom prst="rect">
            <a:avLst/>
          </a:prstGeom>
          <a:solidFill>
            <a:srgbClr val="2F85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469140CE-A4EB-43F7-9C18-EFD448D18E9D}"/>
              </a:ext>
            </a:extLst>
          </p:cNvPr>
          <p:cNvSpPr txBox="1"/>
          <p:nvPr/>
        </p:nvSpPr>
        <p:spPr>
          <a:xfrm>
            <a:off x="3309077" y="-10180"/>
            <a:ext cx="669237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PLAN DE SEGURIDAD Y CONFIANZA DIGITAL</a:t>
            </a:r>
            <a:endParaRPr lang="es-ES" sz="22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9C93D9D-C82F-48E0-B765-2B945FB24C9B}"/>
              </a:ext>
            </a:extLst>
          </p:cNvPr>
          <p:cNvSpPr txBox="1"/>
          <p:nvPr/>
        </p:nvSpPr>
        <p:spPr>
          <a:xfrm>
            <a:off x="3309078" y="1001701"/>
            <a:ext cx="669237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1400">
                <a:solidFill>
                  <a:schemeClr val="bg1"/>
                </a:solidFill>
              </a:rPr>
              <a:t>¿Se lo qué tengo que hacer?</a:t>
            </a: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90A22C31-97AA-4CBB-BC4E-A5D9B25687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4"/>
          <a:stretch/>
        </p:blipFill>
        <p:spPr bwMode="auto">
          <a:xfrm>
            <a:off x="69523" y="96014"/>
            <a:ext cx="3239554" cy="110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587621D-768A-438F-A234-A7D793C2FFC4}"/>
              </a:ext>
            </a:extLst>
          </p:cNvPr>
          <p:cNvSpPr txBox="1"/>
          <p:nvPr/>
        </p:nvSpPr>
        <p:spPr>
          <a:xfrm>
            <a:off x="3309077" y="336274"/>
            <a:ext cx="6692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>
                <a:solidFill>
                  <a:schemeClr val="bg1"/>
                </a:solidFill>
                <a:latin typeface="Amasis MT Pro Black" panose="020B0604020202020204" pitchFamily="18" charset="0"/>
              </a:rPr>
              <a:t>Decisiones sobre:</a:t>
            </a:r>
          </a:p>
        </p:txBody>
      </p:sp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5740FDF-3DD7-402A-A74B-93F9B651445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6" b="21300"/>
          <a:stretch/>
        </p:blipFill>
        <p:spPr>
          <a:xfrm>
            <a:off x="10001454" y="110533"/>
            <a:ext cx="2121023" cy="1099193"/>
          </a:xfrm>
          <a:prstGeom prst="rect">
            <a:avLst/>
          </a:prstGeom>
        </p:spPr>
      </p:pic>
      <p:sp>
        <p:nvSpPr>
          <p:cNvPr id="94" name="Rectángulo: esquinas redondeadas 93">
            <a:extLst>
              <a:ext uri="{FF2B5EF4-FFF2-40B4-BE49-F238E27FC236}">
                <a16:creationId xmlns:a16="http://schemas.microsoft.com/office/drawing/2014/main" id="{A78576F8-D2ED-4328-ABF3-393E973F58CB}"/>
              </a:ext>
            </a:extLst>
          </p:cNvPr>
          <p:cNvSpPr/>
          <p:nvPr/>
        </p:nvSpPr>
        <p:spPr>
          <a:xfrm>
            <a:off x="4342185" y="714632"/>
            <a:ext cx="4606505" cy="265875"/>
          </a:xfrm>
          <a:prstGeom prst="roundRect">
            <a:avLst>
              <a:gd name="adj" fmla="val 46079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1400">
              <a:solidFill>
                <a:srgbClr val="328C83"/>
              </a:solidFill>
            </a:endParaRPr>
          </a:p>
          <a:p>
            <a:pPr algn="ctr"/>
            <a:r>
              <a:rPr lang="es-ES" sz="1400">
                <a:solidFill>
                  <a:srgbClr val="328C83"/>
                </a:solidFill>
              </a:rPr>
              <a:t>RECIBO MENSAJES NO DESEADOS EN APLICACIONES</a:t>
            </a:r>
          </a:p>
          <a:p>
            <a:pPr algn="ctr"/>
            <a:endParaRPr lang="es-ES" sz="1400">
              <a:solidFill>
                <a:srgbClr val="328C83"/>
              </a:solidFill>
              <a:cs typeface="Calibri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AD408584-506E-4199-A353-07197DECFE3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66407" y="4226377"/>
            <a:ext cx="295697" cy="388102"/>
          </a:xfrm>
          <a:prstGeom prst="rect">
            <a:avLst/>
          </a:prstGeom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id="{ECCE93AA-5A60-420B-A47F-37AF014013C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7138" y="1460754"/>
            <a:ext cx="362403" cy="346379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34A790B-7AAB-4412-B96A-E0C0865FC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442" y="1455874"/>
            <a:ext cx="359625" cy="37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9E715B9A-82EE-4F28-8D65-F0F8BE9D968F}"/>
              </a:ext>
            </a:extLst>
          </p:cNvPr>
          <p:cNvSpPr txBox="1"/>
          <p:nvPr/>
        </p:nvSpPr>
        <p:spPr>
          <a:xfrm>
            <a:off x="364882" y="2132990"/>
            <a:ext cx="259268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latin typeface="Abadi" panose="020B0604020104020204" pitchFamily="34" charset="0"/>
                <a:cs typeface="Calibri"/>
              </a:rPr>
              <a:t>- Recibo mensajes desconocidos en algunas aplicaciones.</a:t>
            </a:r>
            <a:endParaRPr lang="es-ES" sz="1600">
              <a:latin typeface="Abadi" panose="020B0604020104020204" pitchFamily="34" charset="0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836D53E5-3FB6-43BA-A5C6-76BA9A9ABD3A}"/>
              </a:ext>
            </a:extLst>
          </p:cNvPr>
          <p:cNvSpPr txBox="1"/>
          <p:nvPr/>
        </p:nvSpPr>
        <p:spPr>
          <a:xfrm>
            <a:off x="4433533" y="2132299"/>
            <a:ext cx="2734231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latin typeface="Abadi" panose="020B0604020104020204" pitchFamily="34" charset="0"/>
                <a:cs typeface="Calibri"/>
              </a:rPr>
              <a:t>- Tengo un virus/malware en mi dispositivo.</a:t>
            </a:r>
            <a:endParaRPr lang="es-ES" sz="1600">
              <a:latin typeface="Abadi" panose="020B0604020104020204" pitchFamily="34" charset="0"/>
            </a:endParaRP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He dado permisos que no debía a la aplicación.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Me he relacionado con personas desconocidas.</a:t>
            </a:r>
          </a:p>
        </p:txBody>
      </p:sp>
      <p:sp>
        <p:nvSpPr>
          <p:cNvPr id="50" name="CuadroTexto 41">
            <a:extLst>
              <a:ext uri="{FF2B5EF4-FFF2-40B4-BE49-F238E27FC236}">
                <a16:creationId xmlns:a16="http://schemas.microsoft.com/office/drawing/2014/main" id="{4F46C8A9-1BB8-42DB-BB4B-6DD55F77AEBF}"/>
              </a:ext>
            </a:extLst>
          </p:cNvPr>
          <p:cNvSpPr txBox="1"/>
          <p:nvPr/>
        </p:nvSpPr>
        <p:spPr>
          <a:xfrm>
            <a:off x="4308150" y="4942106"/>
            <a:ext cx="2804045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1600">
                <a:latin typeface="Abadi" panose="020B0604020104020204" pitchFamily="34" charset="0"/>
                <a:cs typeface="Calibri"/>
              </a:rPr>
              <a:t>- Leyendo con atención las condiciones de privacidad de las aplicaciones.</a:t>
            </a:r>
            <a:endParaRPr lang="es-ES" sz="1600">
              <a:latin typeface="Abadi" panose="020B0604020104020204" pitchFamily="34" charset="0"/>
            </a:endParaRP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No me relaciono con desconocidos en aplicaciones.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129D4740-B4C1-42B5-8074-4359169BFB46}"/>
              </a:ext>
            </a:extLst>
          </p:cNvPr>
          <p:cNvSpPr txBox="1"/>
          <p:nvPr/>
        </p:nvSpPr>
        <p:spPr>
          <a:xfrm>
            <a:off x="8371198" y="2128853"/>
            <a:ext cx="3082688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>
                <a:latin typeface="Abadi" panose="020B0604020104020204" pitchFamily="34" charset="0"/>
                <a:cs typeface="Calibri"/>
              </a:rPr>
              <a:t>- Incluyo el mensaje como no deseado.</a:t>
            </a:r>
            <a:endParaRPr lang="es-ES" sz="1600">
              <a:latin typeface="Abadi" panose="020B0604020104020204" pitchFamily="34" charset="0"/>
            </a:endParaRP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Desinstalo la aplicación que me envía los mensajes no deseados.</a:t>
            </a:r>
          </a:p>
        </p:txBody>
      </p:sp>
      <p:sp>
        <p:nvSpPr>
          <p:cNvPr id="52" name="CuadroTexto 41">
            <a:extLst>
              <a:ext uri="{FF2B5EF4-FFF2-40B4-BE49-F238E27FC236}">
                <a16:creationId xmlns:a16="http://schemas.microsoft.com/office/drawing/2014/main" id="{CF667BC2-77CE-48B6-8B9C-85AE0A15370A}"/>
              </a:ext>
            </a:extLst>
          </p:cNvPr>
          <p:cNvSpPr txBox="1"/>
          <p:nvPr/>
        </p:nvSpPr>
        <p:spPr>
          <a:xfrm>
            <a:off x="8321460" y="4960571"/>
            <a:ext cx="2837634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1600">
                <a:latin typeface="Abadi" panose="020B0604020104020204" pitchFamily="34" charset="0"/>
                <a:cs typeface="Calibri"/>
              </a:rPr>
              <a:t>- Instalo solo aplicaciones seguras y tengo cuidado con las condiciones que acepto.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Me informo periódicamente de este tipo de problemas.</a:t>
            </a:r>
          </a:p>
        </p:txBody>
      </p:sp>
      <p:sp>
        <p:nvSpPr>
          <p:cNvPr id="53" name="CuadroTexto 41">
            <a:extLst>
              <a:ext uri="{FF2B5EF4-FFF2-40B4-BE49-F238E27FC236}">
                <a16:creationId xmlns:a16="http://schemas.microsoft.com/office/drawing/2014/main" id="{F436C9AE-F914-4C98-982E-744E4497C8F5}"/>
              </a:ext>
            </a:extLst>
          </p:cNvPr>
          <p:cNvSpPr txBox="1"/>
          <p:nvPr/>
        </p:nvSpPr>
        <p:spPr>
          <a:xfrm>
            <a:off x="362309" y="4810070"/>
            <a:ext cx="2623572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1600">
                <a:latin typeface="Abadi" panose="020B0604020104020204" pitchFamily="34" charset="0"/>
                <a:cs typeface="Calibri"/>
              </a:rPr>
              <a:t>- Comento con mi familia lo que ha ocurrido para que me ayuden.</a:t>
            </a:r>
            <a:endParaRPr lang="es-ES" sz="1600">
              <a:latin typeface="Abadi" panose="020B0604020104020204" pitchFamily="34" charset="0"/>
            </a:endParaRP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Mis profesores.</a:t>
            </a:r>
          </a:p>
          <a:p>
            <a:r>
              <a:rPr lang="es-ES" sz="1600">
                <a:latin typeface="Abadi" panose="020B0604020104020204" pitchFamily="34" charset="0"/>
                <a:cs typeface="Calibri"/>
              </a:rPr>
              <a:t>- Internet.</a:t>
            </a:r>
          </a:p>
        </p:txBody>
      </p:sp>
      <p:pic>
        <p:nvPicPr>
          <p:cNvPr id="46" name="Gráfico 45" descr="Casa con relleno sólido">
            <a:hlinkClick r:id="rId16" action="ppaction://hlinksldjump"/>
            <a:extLst>
              <a:ext uri="{FF2B5EF4-FFF2-40B4-BE49-F238E27FC236}">
                <a16:creationId xmlns:a16="http://schemas.microsoft.com/office/drawing/2014/main" id="{2969D4EE-C554-4B9D-A326-6E866316551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0" y="6254198"/>
            <a:ext cx="603802" cy="60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89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reloj&#10;&#10;Descripción generada automáticamente">
            <a:extLst>
              <a:ext uri="{FF2B5EF4-FFF2-40B4-BE49-F238E27FC236}">
                <a16:creationId xmlns:a16="http://schemas.microsoft.com/office/drawing/2014/main" id="{9DE62E25-EC1C-42D1-BE7D-BA2FEC06F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" y="193563"/>
            <a:ext cx="3449443" cy="108111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DA90D83-9305-4033-B27F-1FA873133AC6}"/>
              </a:ext>
            </a:extLst>
          </p:cNvPr>
          <p:cNvSpPr txBox="1"/>
          <p:nvPr/>
        </p:nvSpPr>
        <p:spPr>
          <a:xfrm>
            <a:off x="3049072" y="205725"/>
            <a:ext cx="3163672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PLAN DE SEGURIDAD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Y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CONFIANZA DIGITAL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2022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11B7630-38A0-4E69-BE14-3BECE31132E7}"/>
              </a:ext>
            </a:extLst>
          </p:cNvPr>
          <p:cNvSpPr txBox="1"/>
          <p:nvPr/>
        </p:nvSpPr>
        <p:spPr>
          <a:xfrm>
            <a:off x="66781" y="1535886"/>
            <a:ext cx="310235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b="1" spc="300">
                <a:solidFill>
                  <a:schemeClr val="bg1">
                    <a:lumMod val="65000"/>
                  </a:schemeClr>
                </a:solidFill>
                <a:latin typeface="Bahnschrift SemiBold Condensed"/>
                <a:cs typeface="Segoe UI Light"/>
              </a:rPr>
              <a:t>SER RESILIENTE</a:t>
            </a:r>
            <a:endParaRPr lang="es-ES" spc="300">
              <a:solidFill>
                <a:schemeClr val="bg1">
                  <a:lumMod val="65000"/>
                </a:schemeClr>
              </a:solidFill>
              <a:latin typeface="Bahnschrift SemiBold Condensed"/>
              <a:cs typeface="Segoe UI Light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B70A3FC-778D-4259-A3D7-15D9C7575396}"/>
              </a:ext>
            </a:extLst>
          </p:cNvPr>
          <p:cNvSpPr txBox="1"/>
          <p:nvPr/>
        </p:nvSpPr>
        <p:spPr>
          <a:xfrm>
            <a:off x="34893" y="1282943"/>
            <a:ext cx="3335005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spc="300">
                <a:latin typeface="Abadi" panose="020B0604020104020204" pitchFamily="34" charset="0"/>
                <a:cs typeface="Segoe UI Light"/>
              </a:rPr>
              <a:t>UN SUCESO INESPERADO </a:t>
            </a:r>
            <a:endParaRPr lang="es-ES" sz="1600" spc="300">
              <a:latin typeface="Abadi" panose="020B0604020104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F6AD690-035E-4CE4-A603-6223931490B0}"/>
              </a:ext>
            </a:extLst>
          </p:cNvPr>
          <p:cNvSpPr txBox="1"/>
          <p:nvPr/>
        </p:nvSpPr>
        <p:spPr>
          <a:xfrm>
            <a:off x="2530191" y="6382824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563C1"/>
                </a:solidFill>
                <a:latin typeface="Catamaran"/>
                <a:cs typeface="Segoe UI"/>
              </a:rPr>
              <a:t>Rafa Nadal</a:t>
            </a:r>
            <a:endParaRPr lang="es-ES" sz="2000">
              <a:latin typeface="Catamaran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183EC88-964D-44AC-905B-219C23311B15}"/>
              </a:ext>
            </a:extLst>
          </p:cNvPr>
          <p:cNvSpPr txBox="1"/>
          <p:nvPr/>
        </p:nvSpPr>
        <p:spPr>
          <a:xfrm>
            <a:off x="254620" y="1906880"/>
            <a:ext cx="10985808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4000">
                <a:solidFill>
                  <a:srgbClr val="FFC000"/>
                </a:solidFill>
                <a:latin typeface="Abadi"/>
              </a:rPr>
              <a:t>“</a:t>
            </a:r>
            <a:r>
              <a:rPr lang="es-ES" sz="4000">
                <a:solidFill>
                  <a:srgbClr val="FFC000"/>
                </a:solidFill>
                <a:latin typeface="Abadi" panose="020B0604020104020204" pitchFamily="34" charset="0"/>
              </a:rPr>
              <a:t>Las</a:t>
            </a:r>
            <a:r>
              <a:rPr lang="es-ES" sz="4000">
                <a:solidFill>
                  <a:srgbClr val="FFC000"/>
                </a:solidFill>
                <a:latin typeface="Abadi"/>
              </a:rPr>
              <a:t> cosas no cambian por sí solas, las tienes que hacer cambiar"</a:t>
            </a:r>
            <a:endParaRPr lang="es-ES" sz="4000">
              <a:solidFill>
                <a:srgbClr val="FFC000"/>
              </a:solidFill>
              <a:latin typeface="Abadi"/>
              <a:cs typeface="Calibri"/>
            </a:endParaRPr>
          </a:p>
        </p:txBody>
      </p:sp>
      <p:pic>
        <p:nvPicPr>
          <p:cNvPr id="2" name="Imagen 4" descr="Hombre con raqueta en la mano&#10;&#10;Descripción generada automáticamente">
            <a:extLst>
              <a:ext uri="{FF2B5EF4-FFF2-40B4-BE49-F238E27FC236}">
                <a16:creationId xmlns:a16="http://schemas.microsoft.com/office/drawing/2014/main" id="{6E41633B-E761-45EA-B7AA-C57D92107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9452" y="3540999"/>
            <a:ext cx="5894681" cy="331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63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 descr="Forma&#10;&#10;Descripción generada automáticamente con confianza baja">
            <a:extLst>
              <a:ext uri="{FF2B5EF4-FFF2-40B4-BE49-F238E27FC236}">
                <a16:creationId xmlns:a16="http://schemas.microsoft.com/office/drawing/2014/main" id="{5CEE7281-0706-49ED-AE00-DFC913688A9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24698" y="3015164"/>
            <a:ext cx="2100523" cy="3530290"/>
          </a:xfrm>
          <a:prstGeom prst="rect">
            <a:avLst/>
          </a:prstGeom>
        </p:spPr>
      </p:pic>
      <p:sp>
        <p:nvSpPr>
          <p:cNvPr id="16" name="Bocadillo: ovalado 15">
            <a:extLst>
              <a:ext uri="{FF2B5EF4-FFF2-40B4-BE49-F238E27FC236}">
                <a16:creationId xmlns:a16="http://schemas.microsoft.com/office/drawing/2014/main" id="{814A67DC-09D3-4A0B-B4A0-0E66618A442F}"/>
              </a:ext>
            </a:extLst>
          </p:cNvPr>
          <p:cNvSpPr/>
          <p:nvPr/>
        </p:nvSpPr>
        <p:spPr>
          <a:xfrm>
            <a:off x="1451750" y="1694968"/>
            <a:ext cx="3094368" cy="1592667"/>
          </a:xfrm>
          <a:custGeom>
            <a:avLst/>
            <a:gdLst>
              <a:gd name="connsiteX0" fmla="*/ 453789 w 3094368"/>
              <a:gd name="connsiteY0" fmla="*/ 2048902 h 1592667"/>
              <a:gd name="connsiteX1" fmla="*/ 655470 w 3094368"/>
              <a:gd name="connsiteY1" fmla="*/ 1447101 h 1592667"/>
              <a:gd name="connsiteX2" fmla="*/ 868750 w 3094368"/>
              <a:gd name="connsiteY2" fmla="*/ 80641 h 1592667"/>
              <a:gd name="connsiteX3" fmla="*/ 2145734 w 3094368"/>
              <a:gd name="connsiteY3" fmla="*/ 62004 h 1592667"/>
              <a:gd name="connsiteX4" fmla="*/ 2534591 w 3094368"/>
              <a:gd name="connsiteY4" fmla="*/ 1409410 h 1592667"/>
              <a:gd name="connsiteX5" fmla="*/ 1194041 w 3094368"/>
              <a:gd name="connsiteY5" fmla="*/ 1571646 h 1592667"/>
              <a:gd name="connsiteX6" fmla="*/ 453789 w 3094368"/>
              <a:gd name="connsiteY6" fmla="*/ 2048902 h 1592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4368" h="1592667" fill="none" extrusionOk="0">
                <a:moveTo>
                  <a:pt x="453789" y="2048902"/>
                </a:moveTo>
                <a:cubicBezTo>
                  <a:pt x="562268" y="1774732"/>
                  <a:pt x="681731" y="1540157"/>
                  <a:pt x="655470" y="1447101"/>
                </a:cubicBezTo>
                <a:cubicBezTo>
                  <a:pt x="-379221" y="1150914"/>
                  <a:pt x="-180450" y="367331"/>
                  <a:pt x="868750" y="80641"/>
                </a:cubicBezTo>
                <a:cubicBezTo>
                  <a:pt x="1295220" y="-51423"/>
                  <a:pt x="1727981" y="-28417"/>
                  <a:pt x="2145734" y="62004"/>
                </a:cubicBezTo>
                <a:cubicBezTo>
                  <a:pt x="3230824" y="282613"/>
                  <a:pt x="3421384" y="1051167"/>
                  <a:pt x="2534591" y="1409410"/>
                </a:cubicBezTo>
                <a:cubicBezTo>
                  <a:pt x="2181897" y="1564599"/>
                  <a:pt x="1664022" y="1598523"/>
                  <a:pt x="1194041" y="1571646"/>
                </a:cubicBezTo>
                <a:cubicBezTo>
                  <a:pt x="1079604" y="1611158"/>
                  <a:pt x="626570" y="1927493"/>
                  <a:pt x="453789" y="2048902"/>
                </a:cubicBezTo>
                <a:close/>
              </a:path>
              <a:path w="3094368" h="1592667" stroke="0" extrusionOk="0">
                <a:moveTo>
                  <a:pt x="453789" y="2048902"/>
                </a:moveTo>
                <a:cubicBezTo>
                  <a:pt x="573635" y="1843312"/>
                  <a:pt x="590426" y="1582210"/>
                  <a:pt x="655470" y="1447101"/>
                </a:cubicBezTo>
                <a:cubicBezTo>
                  <a:pt x="-417637" y="1129516"/>
                  <a:pt x="-269170" y="230915"/>
                  <a:pt x="868750" y="80641"/>
                </a:cubicBezTo>
                <a:cubicBezTo>
                  <a:pt x="1349947" y="1388"/>
                  <a:pt x="1667711" y="11415"/>
                  <a:pt x="2145734" y="62004"/>
                </a:cubicBezTo>
                <a:cubicBezTo>
                  <a:pt x="3297321" y="331856"/>
                  <a:pt x="3506665" y="1097232"/>
                  <a:pt x="2534591" y="1409410"/>
                </a:cubicBezTo>
                <a:cubicBezTo>
                  <a:pt x="2107373" y="1509686"/>
                  <a:pt x="1670694" y="1708964"/>
                  <a:pt x="1194041" y="1571646"/>
                </a:cubicBezTo>
                <a:cubicBezTo>
                  <a:pt x="1096442" y="1702375"/>
                  <a:pt x="657865" y="1911763"/>
                  <a:pt x="453789" y="2048902"/>
                </a:cubicBezTo>
                <a:close/>
              </a:path>
            </a:pathLst>
          </a:custGeom>
          <a:solidFill>
            <a:srgbClr val="FFC000"/>
          </a:solidFill>
          <a:ln>
            <a:extLst>
              <a:ext uri="{C807C97D-BFC1-408E-A445-0C87EB9F89A2}">
                <ask:lineSketchStyleProps xmlns:ask="http://schemas.microsoft.com/office/drawing/2018/sketchyshapes" sd="3794071524">
                  <a:prstGeom prst="wedgeEllipseCallout">
                    <a:avLst>
                      <a:gd name="adj1" fmla="val -35335"/>
                      <a:gd name="adj2" fmla="val 7864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>
                <a:latin typeface="Abadi" panose="020B0604020104020204" pitchFamily="34" charset="0"/>
              </a:rPr>
              <a:t>¿Te ha pasado algo inesperado con la tecnología?</a:t>
            </a:r>
          </a:p>
        </p:txBody>
      </p:sp>
      <p:pic>
        <p:nvPicPr>
          <p:cNvPr id="6" name="Imagen 2">
            <a:extLst>
              <a:ext uri="{FF2B5EF4-FFF2-40B4-BE49-F238E27FC236}">
                <a16:creationId xmlns:a16="http://schemas.microsoft.com/office/drawing/2014/main" id="{FB0B2BCE-FF09-4D61-86D0-0AEB18ED7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7" y="193563"/>
            <a:ext cx="3449443" cy="108111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3DE5E91-B5D3-4A67-A9DB-F2FB6BD4DC32}"/>
              </a:ext>
            </a:extLst>
          </p:cNvPr>
          <p:cNvSpPr txBox="1"/>
          <p:nvPr/>
        </p:nvSpPr>
        <p:spPr>
          <a:xfrm>
            <a:off x="3049072" y="205725"/>
            <a:ext cx="3163672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PLAN DE SEGURIDAD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Y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CONFIANZA DIGITAL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2022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77DD658-23BA-49F0-9AB8-D9FA81CA6211}"/>
              </a:ext>
            </a:extLst>
          </p:cNvPr>
          <p:cNvSpPr txBox="1"/>
          <p:nvPr/>
        </p:nvSpPr>
        <p:spPr>
          <a:xfrm>
            <a:off x="34893" y="1282943"/>
            <a:ext cx="3335005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spc="300">
                <a:latin typeface="Abadi" panose="020B0604020104020204" pitchFamily="34" charset="0"/>
                <a:cs typeface="Segoe UI Light"/>
              </a:rPr>
              <a:t>UN SUCESO INESPERADO </a:t>
            </a:r>
            <a:endParaRPr lang="es-ES" sz="1600" spc="300">
              <a:latin typeface="Abadi" panose="020B0604020104020204" pitchFamily="34" charset="0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E04FB595-6364-A546-9CF9-8EC8CAA8A43E}"/>
              </a:ext>
            </a:extLst>
          </p:cNvPr>
          <p:cNvGrpSpPr/>
          <p:nvPr/>
        </p:nvGrpSpPr>
        <p:grpSpPr>
          <a:xfrm>
            <a:off x="3687097" y="3669412"/>
            <a:ext cx="3224980" cy="1846486"/>
            <a:chOff x="3687097" y="3669412"/>
            <a:chExt cx="3224980" cy="1846486"/>
          </a:xfrm>
        </p:grpSpPr>
        <p:sp>
          <p:nvSpPr>
            <p:cNvPr id="25" name="Bocadillo nube: nube 24">
              <a:extLst>
                <a:ext uri="{FF2B5EF4-FFF2-40B4-BE49-F238E27FC236}">
                  <a16:creationId xmlns:a16="http://schemas.microsoft.com/office/drawing/2014/main" id="{C9B1083B-E01C-4993-8C66-89151E08E5CC}"/>
                </a:ext>
              </a:extLst>
            </p:cNvPr>
            <p:cNvSpPr/>
            <p:nvPr/>
          </p:nvSpPr>
          <p:spPr>
            <a:xfrm>
              <a:off x="3687097" y="3669412"/>
              <a:ext cx="2470818" cy="1846486"/>
            </a:xfrm>
            <a:prstGeom prst="cloud">
              <a:avLst/>
            </a:prstGeom>
            <a:blipFill>
              <a:blip r:embed="rId5"/>
              <a:stretch>
                <a:fillRect/>
              </a:stretch>
            </a:blip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00CDF294-9D06-4DAD-A7D1-CFDD8B936D04}"/>
                </a:ext>
              </a:extLst>
            </p:cNvPr>
            <p:cNvSpPr/>
            <p:nvPr/>
          </p:nvSpPr>
          <p:spPr>
            <a:xfrm>
              <a:off x="6237356" y="4422266"/>
              <a:ext cx="207648" cy="23915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9F4BF429-374B-473E-8C3C-51A2609283EB}"/>
                </a:ext>
              </a:extLst>
            </p:cNvPr>
            <p:cNvSpPr/>
            <p:nvPr/>
          </p:nvSpPr>
          <p:spPr>
            <a:xfrm>
              <a:off x="6778854" y="4342586"/>
              <a:ext cx="133223" cy="1212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7573DA4A-F0DD-4877-96AE-06E027893271}"/>
                </a:ext>
              </a:extLst>
            </p:cNvPr>
            <p:cNvSpPr/>
            <p:nvPr/>
          </p:nvSpPr>
          <p:spPr>
            <a:xfrm>
              <a:off x="6538268" y="4385849"/>
              <a:ext cx="143435" cy="1559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5" name="Imagen 14" descr="Forma&#10;&#10;Descripción generada automáticamente con confianza baja">
            <a:extLst>
              <a:ext uri="{FF2B5EF4-FFF2-40B4-BE49-F238E27FC236}">
                <a16:creationId xmlns:a16="http://schemas.microsoft.com/office/drawing/2014/main" id="{D51BF5FF-7A09-4226-B8F0-D44D16D1C5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63" y="2984446"/>
            <a:ext cx="2186514" cy="3540913"/>
          </a:xfrm>
          <a:prstGeom prst="rect">
            <a:avLst/>
          </a:prstGeom>
        </p:spPr>
      </p:pic>
      <p:grpSp>
        <p:nvGrpSpPr>
          <p:cNvPr id="32" name="Grupo 31">
            <a:extLst>
              <a:ext uri="{FF2B5EF4-FFF2-40B4-BE49-F238E27FC236}">
                <a16:creationId xmlns:a16="http://schemas.microsoft.com/office/drawing/2014/main" id="{1F8400A4-98EB-1544-AA5A-A219AA57CEB2}"/>
              </a:ext>
            </a:extLst>
          </p:cNvPr>
          <p:cNvGrpSpPr/>
          <p:nvPr/>
        </p:nvGrpSpPr>
        <p:grpSpPr>
          <a:xfrm>
            <a:off x="4678489" y="1659142"/>
            <a:ext cx="2773942" cy="2264217"/>
            <a:chOff x="4573194" y="971884"/>
            <a:chExt cx="3279100" cy="2573692"/>
          </a:xfrm>
        </p:grpSpPr>
        <p:sp>
          <p:nvSpPr>
            <p:cNvPr id="33" name="Bocadillo nube: nube 25">
              <a:extLst>
                <a:ext uri="{FF2B5EF4-FFF2-40B4-BE49-F238E27FC236}">
                  <a16:creationId xmlns:a16="http://schemas.microsoft.com/office/drawing/2014/main" id="{55AB88FC-8552-774E-8A6A-EA05EB8FE900}"/>
                </a:ext>
              </a:extLst>
            </p:cNvPr>
            <p:cNvSpPr/>
            <p:nvPr/>
          </p:nvSpPr>
          <p:spPr>
            <a:xfrm>
              <a:off x="4573194" y="971884"/>
              <a:ext cx="3279100" cy="2010486"/>
            </a:xfrm>
            <a:prstGeom prst="cloud">
              <a:avLst/>
            </a:prstGeom>
            <a:blipFill dpi="0" rotWithShape="1">
              <a:blip r:embed="rId7"/>
              <a:srcRect/>
              <a:stretch>
                <a:fillRect l="2194" t="-6375" r="1352" b="4975"/>
              </a:stretch>
            </a:blip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9096F9DD-D5EF-4745-B54B-C5A73DCB7B6D}"/>
                </a:ext>
              </a:extLst>
            </p:cNvPr>
            <p:cNvSpPr/>
            <p:nvPr/>
          </p:nvSpPr>
          <p:spPr>
            <a:xfrm>
              <a:off x="6403500" y="3022770"/>
              <a:ext cx="207648" cy="23915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590D3081-BA6B-1F4A-AFC9-B470AAAD7DE4}"/>
                </a:ext>
              </a:extLst>
            </p:cNvPr>
            <p:cNvSpPr/>
            <p:nvPr/>
          </p:nvSpPr>
          <p:spPr>
            <a:xfrm>
              <a:off x="6828692" y="3458825"/>
              <a:ext cx="59633" cy="8675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Elipse 38">
              <a:extLst>
                <a:ext uri="{FF2B5EF4-FFF2-40B4-BE49-F238E27FC236}">
                  <a16:creationId xmlns:a16="http://schemas.microsoft.com/office/drawing/2014/main" id="{6E7A08A9-414F-A745-8D9D-F7E9EFC996FE}"/>
                </a:ext>
              </a:extLst>
            </p:cNvPr>
            <p:cNvSpPr/>
            <p:nvPr/>
          </p:nvSpPr>
          <p:spPr>
            <a:xfrm>
              <a:off x="6611148" y="3302321"/>
              <a:ext cx="143435" cy="1559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id="{805C2070-409B-5C4F-B55E-4B6F7C8AA6F3}"/>
              </a:ext>
            </a:extLst>
          </p:cNvPr>
          <p:cNvGrpSpPr/>
          <p:nvPr/>
        </p:nvGrpSpPr>
        <p:grpSpPr>
          <a:xfrm>
            <a:off x="7502200" y="592005"/>
            <a:ext cx="2618965" cy="2474355"/>
            <a:chOff x="7525122" y="701464"/>
            <a:chExt cx="2618965" cy="2474355"/>
          </a:xfrm>
        </p:grpSpPr>
        <p:sp>
          <p:nvSpPr>
            <p:cNvPr id="41" name="Bocadillo nube: nube 2">
              <a:extLst>
                <a:ext uri="{FF2B5EF4-FFF2-40B4-BE49-F238E27FC236}">
                  <a16:creationId xmlns:a16="http://schemas.microsoft.com/office/drawing/2014/main" id="{01E82772-A803-A745-A5B3-0041EA6B4B53}"/>
                </a:ext>
              </a:extLst>
            </p:cNvPr>
            <p:cNvSpPr/>
            <p:nvPr/>
          </p:nvSpPr>
          <p:spPr>
            <a:xfrm>
              <a:off x="7525122" y="701464"/>
              <a:ext cx="2618965" cy="1840066"/>
            </a:xfrm>
            <a:prstGeom prst="cloud">
              <a:avLst/>
            </a:prstGeom>
            <a:blipFill>
              <a:blip r:embed="rId8"/>
              <a:stretch>
                <a:fillRect/>
              </a:stretch>
            </a:blip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2" name="Elipse 41">
              <a:extLst>
                <a:ext uri="{FF2B5EF4-FFF2-40B4-BE49-F238E27FC236}">
                  <a16:creationId xmlns:a16="http://schemas.microsoft.com/office/drawing/2014/main" id="{1EABE5A4-4B3C-E745-A4FD-AA031AD5B767}"/>
                </a:ext>
              </a:extLst>
            </p:cNvPr>
            <p:cNvSpPr/>
            <p:nvPr/>
          </p:nvSpPr>
          <p:spPr>
            <a:xfrm>
              <a:off x="8409564" y="2565094"/>
              <a:ext cx="207648" cy="23915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3" name="Elipse 42">
              <a:extLst>
                <a:ext uri="{FF2B5EF4-FFF2-40B4-BE49-F238E27FC236}">
                  <a16:creationId xmlns:a16="http://schemas.microsoft.com/office/drawing/2014/main" id="{E35E80D7-51DF-3B4F-9E7C-C0D41AC5DAB4}"/>
                </a:ext>
              </a:extLst>
            </p:cNvPr>
            <p:cNvSpPr/>
            <p:nvPr/>
          </p:nvSpPr>
          <p:spPr>
            <a:xfrm>
              <a:off x="8116286" y="3096537"/>
              <a:ext cx="64154" cy="7928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4" name="Elipse 43">
              <a:extLst>
                <a:ext uri="{FF2B5EF4-FFF2-40B4-BE49-F238E27FC236}">
                  <a16:creationId xmlns:a16="http://schemas.microsoft.com/office/drawing/2014/main" id="{BAC2098F-205C-6142-BC4B-5116361C67FC}"/>
                </a:ext>
              </a:extLst>
            </p:cNvPr>
            <p:cNvSpPr/>
            <p:nvPr/>
          </p:nvSpPr>
          <p:spPr>
            <a:xfrm>
              <a:off x="8256827" y="2884107"/>
              <a:ext cx="143435" cy="1559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id="{8910D495-E6DB-1D48-91CC-02FA2408D122}"/>
              </a:ext>
            </a:extLst>
          </p:cNvPr>
          <p:cNvGrpSpPr/>
          <p:nvPr/>
        </p:nvGrpSpPr>
        <p:grpSpPr>
          <a:xfrm>
            <a:off x="8874072" y="2093622"/>
            <a:ext cx="2709563" cy="1511142"/>
            <a:chOff x="8494238" y="1917858"/>
            <a:chExt cx="3138198" cy="1850166"/>
          </a:xfrm>
        </p:grpSpPr>
        <p:pic>
          <p:nvPicPr>
            <p:cNvPr id="51" name="Picture 6" descr="Error, Error 404, Computadora, Sitio Web, Alerta, Web">
              <a:extLst>
                <a:ext uri="{FF2B5EF4-FFF2-40B4-BE49-F238E27FC236}">
                  <a16:creationId xmlns:a16="http://schemas.microsoft.com/office/drawing/2014/main" id="{2797AAD9-7EB4-A74B-83C2-B8876A8072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947" t="1429" r="-17481" b="-1429"/>
            <a:stretch/>
          </p:blipFill>
          <p:spPr bwMode="auto">
            <a:xfrm>
              <a:off x="9148979" y="1917858"/>
              <a:ext cx="2483457" cy="1850166"/>
            </a:xfrm>
            <a:prstGeom prst="cloud">
              <a:avLst/>
            </a:prstGeom>
            <a:noFill/>
            <a:ln w="76200">
              <a:solidFill>
                <a:schemeClr val="accent5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Elipse 51">
              <a:extLst>
                <a:ext uri="{FF2B5EF4-FFF2-40B4-BE49-F238E27FC236}">
                  <a16:creationId xmlns:a16="http://schemas.microsoft.com/office/drawing/2014/main" id="{625AC613-2493-6A4C-9BEF-317C254275CB}"/>
                </a:ext>
              </a:extLst>
            </p:cNvPr>
            <p:cNvSpPr/>
            <p:nvPr/>
          </p:nvSpPr>
          <p:spPr>
            <a:xfrm>
              <a:off x="8494238" y="3561182"/>
              <a:ext cx="79590" cy="1082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3" name="Elipse 52">
              <a:extLst>
                <a:ext uri="{FF2B5EF4-FFF2-40B4-BE49-F238E27FC236}">
                  <a16:creationId xmlns:a16="http://schemas.microsoft.com/office/drawing/2014/main" id="{BC743AA2-9626-0C42-859A-AD1235247254}"/>
                </a:ext>
              </a:extLst>
            </p:cNvPr>
            <p:cNvSpPr/>
            <p:nvPr/>
          </p:nvSpPr>
          <p:spPr>
            <a:xfrm>
              <a:off x="8829452" y="3168059"/>
              <a:ext cx="207648" cy="23915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3BAD3C5C-20F9-2644-BFB7-B20AF18A6978}"/>
                </a:ext>
              </a:extLst>
            </p:cNvPr>
            <p:cNvSpPr/>
            <p:nvPr/>
          </p:nvSpPr>
          <p:spPr>
            <a:xfrm>
              <a:off x="8641578" y="3409153"/>
              <a:ext cx="143435" cy="1559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CD414BE3-A036-B740-9BE3-436DCBDE5ADE}"/>
              </a:ext>
            </a:extLst>
          </p:cNvPr>
          <p:cNvGrpSpPr/>
          <p:nvPr/>
        </p:nvGrpSpPr>
        <p:grpSpPr>
          <a:xfrm>
            <a:off x="8829452" y="4036084"/>
            <a:ext cx="3124973" cy="1511142"/>
            <a:chOff x="8829452" y="4036084"/>
            <a:chExt cx="3124973" cy="1511142"/>
          </a:xfrm>
        </p:grpSpPr>
        <p:sp>
          <p:nvSpPr>
            <p:cNvPr id="56" name="Bocadillo nube: nube 32">
              <a:extLst>
                <a:ext uri="{FF2B5EF4-FFF2-40B4-BE49-F238E27FC236}">
                  <a16:creationId xmlns:a16="http://schemas.microsoft.com/office/drawing/2014/main" id="{96DBB6AA-3A89-AF47-9B8F-661EBF8943F2}"/>
                </a:ext>
              </a:extLst>
            </p:cNvPr>
            <p:cNvSpPr/>
            <p:nvPr/>
          </p:nvSpPr>
          <p:spPr>
            <a:xfrm>
              <a:off x="9592004" y="4036084"/>
              <a:ext cx="2362421" cy="1511142"/>
            </a:xfrm>
            <a:prstGeom prst="cloud">
              <a:avLst/>
            </a:prstGeom>
            <a:blipFill dpi="0" rotWithShape="1">
              <a:blip r:embed="rId10"/>
              <a:srcRect/>
              <a:stretch>
                <a:fillRect l="-7000" t="-64000" r="4000"/>
              </a:stretch>
            </a:blip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7" name="Elipse 56">
              <a:extLst>
                <a:ext uri="{FF2B5EF4-FFF2-40B4-BE49-F238E27FC236}">
                  <a16:creationId xmlns:a16="http://schemas.microsoft.com/office/drawing/2014/main" id="{E86036BB-CA90-3845-A74B-D413DB0CE10D}"/>
                </a:ext>
              </a:extLst>
            </p:cNvPr>
            <p:cNvSpPr/>
            <p:nvPr/>
          </p:nvSpPr>
          <p:spPr>
            <a:xfrm>
              <a:off x="9254873" y="4572598"/>
              <a:ext cx="175824" cy="2077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8" name="Elipse 57">
              <a:extLst>
                <a:ext uri="{FF2B5EF4-FFF2-40B4-BE49-F238E27FC236}">
                  <a16:creationId xmlns:a16="http://schemas.microsoft.com/office/drawing/2014/main" id="{17138F50-4AFC-694E-83EF-A5D629A13555}"/>
                </a:ext>
              </a:extLst>
            </p:cNvPr>
            <p:cNvSpPr/>
            <p:nvPr/>
          </p:nvSpPr>
          <p:spPr>
            <a:xfrm flipH="1" flipV="1">
              <a:off x="8829452" y="4384612"/>
              <a:ext cx="89241" cy="1156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9" name="Elipse 58">
              <a:extLst>
                <a:ext uri="{FF2B5EF4-FFF2-40B4-BE49-F238E27FC236}">
                  <a16:creationId xmlns:a16="http://schemas.microsoft.com/office/drawing/2014/main" id="{6467D71E-CEA3-1B41-B16A-5F2BCC151823}"/>
                </a:ext>
              </a:extLst>
            </p:cNvPr>
            <p:cNvSpPr/>
            <p:nvPr/>
          </p:nvSpPr>
          <p:spPr>
            <a:xfrm>
              <a:off x="9029321" y="4524912"/>
              <a:ext cx="121452" cy="1354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52343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reloj&#10;&#10;Descripción generada automáticamente">
            <a:extLst>
              <a:ext uri="{FF2B5EF4-FFF2-40B4-BE49-F238E27FC236}">
                <a16:creationId xmlns:a16="http://schemas.microsoft.com/office/drawing/2014/main" id="{9DE62E25-EC1C-42D1-BE7D-BA2FEC06F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" y="193563"/>
            <a:ext cx="3449443" cy="108111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DA90D83-9305-4033-B27F-1FA873133AC6}"/>
              </a:ext>
            </a:extLst>
          </p:cNvPr>
          <p:cNvSpPr txBox="1"/>
          <p:nvPr/>
        </p:nvSpPr>
        <p:spPr>
          <a:xfrm>
            <a:off x="3049072" y="205725"/>
            <a:ext cx="3163672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PLAN DE SEGURIDAD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Y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CONFIANZA DIGITAL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2022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11B7630-38A0-4E69-BE14-3BECE31132E7}"/>
              </a:ext>
            </a:extLst>
          </p:cNvPr>
          <p:cNvSpPr txBox="1"/>
          <p:nvPr/>
        </p:nvSpPr>
        <p:spPr>
          <a:xfrm>
            <a:off x="66781" y="1535886"/>
            <a:ext cx="310235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b="1" spc="300">
                <a:solidFill>
                  <a:schemeClr val="bg1">
                    <a:lumMod val="65000"/>
                  </a:schemeClr>
                </a:solidFill>
                <a:latin typeface="Bahnschrift SemiBold Condensed"/>
                <a:cs typeface="Segoe UI Light"/>
              </a:rPr>
              <a:t>SER RESILIENTE</a:t>
            </a:r>
            <a:endParaRPr lang="es-ES" spc="300">
              <a:solidFill>
                <a:schemeClr val="bg1">
                  <a:lumMod val="65000"/>
                </a:schemeClr>
              </a:solidFill>
              <a:latin typeface="Bahnschrift SemiBold Condensed"/>
              <a:cs typeface="Segoe UI Light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B70A3FC-778D-4259-A3D7-15D9C7575396}"/>
              </a:ext>
            </a:extLst>
          </p:cNvPr>
          <p:cNvSpPr txBox="1"/>
          <p:nvPr/>
        </p:nvSpPr>
        <p:spPr>
          <a:xfrm>
            <a:off x="34893" y="1282943"/>
            <a:ext cx="3335005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spc="300">
                <a:latin typeface="Abadi" panose="020B0604020104020204" pitchFamily="34" charset="0"/>
                <a:cs typeface="Segoe UI Light"/>
              </a:rPr>
              <a:t>UN SUCESO INESPERADO </a:t>
            </a:r>
            <a:endParaRPr lang="es-ES" sz="1600" spc="300">
              <a:latin typeface="Abadi" panose="020B0604020104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AAC5F67-43F4-4DE5-A4BB-B5883EB618F2}"/>
              </a:ext>
            </a:extLst>
          </p:cNvPr>
          <p:cNvSpPr txBox="1"/>
          <p:nvPr/>
        </p:nvSpPr>
        <p:spPr>
          <a:xfrm>
            <a:off x="2308303" y="644354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563C1"/>
                </a:solidFill>
                <a:latin typeface="Catamaran"/>
                <a:cs typeface="Segoe UI"/>
              </a:rPr>
              <a:t>Bob Marley</a:t>
            </a:r>
            <a:endParaRPr lang="es-ES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9973D31-5A1C-44FF-B3C8-09A2A24E3702}"/>
              </a:ext>
            </a:extLst>
          </p:cNvPr>
          <p:cNvSpPr txBox="1"/>
          <p:nvPr/>
        </p:nvSpPr>
        <p:spPr>
          <a:xfrm>
            <a:off x="109151" y="2567222"/>
            <a:ext cx="10985808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4000">
                <a:latin typeface="Abadi" panose="020B0604020104020204" pitchFamily="34" charset="0"/>
              </a:rPr>
              <a:t>"No sabes lo fuerte que eres, hasta que ser fuerte</a:t>
            </a:r>
            <a:r>
              <a:rPr lang="es-ES" sz="4000">
                <a:latin typeface="Abadi" panose="020B0604020104020204" pitchFamily="34" charset="0"/>
                <a:cs typeface="Calibri"/>
              </a:rPr>
              <a:t> </a:t>
            </a:r>
            <a:r>
              <a:rPr lang="es-ES" sz="4000">
                <a:latin typeface="Abadi" panose="020B0604020104020204" pitchFamily="34" charset="0"/>
              </a:rPr>
              <a:t>es la única opción que te queda"</a:t>
            </a:r>
            <a:endParaRPr lang="es-ES" sz="4000">
              <a:latin typeface="Abadi" panose="020B0604020104020204" pitchFamily="34" charset="0"/>
              <a:cs typeface="Calibri"/>
            </a:endParaRPr>
          </a:p>
        </p:txBody>
      </p:sp>
      <p:pic>
        <p:nvPicPr>
          <p:cNvPr id="25" name="Imagen 7">
            <a:extLst>
              <a:ext uri="{FF2B5EF4-FFF2-40B4-BE49-F238E27FC236}">
                <a16:creationId xmlns:a16="http://schemas.microsoft.com/office/drawing/2014/main" id="{75FFF68F-4E24-43AC-ABAC-4E9B06146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51" y="4411789"/>
            <a:ext cx="1903613" cy="245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52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reloj&#10;&#10;Descripción generada automáticamente">
            <a:extLst>
              <a:ext uri="{FF2B5EF4-FFF2-40B4-BE49-F238E27FC236}">
                <a16:creationId xmlns:a16="http://schemas.microsoft.com/office/drawing/2014/main" id="{9DE62E25-EC1C-42D1-BE7D-BA2FEC06F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" y="193563"/>
            <a:ext cx="3449443" cy="108111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DA90D83-9305-4033-B27F-1FA873133AC6}"/>
              </a:ext>
            </a:extLst>
          </p:cNvPr>
          <p:cNvSpPr txBox="1"/>
          <p:nvPr/>
        </p:nvSpPr>
        <p:spPr>
          <a:xfrm>
            <a:off x="3049072" y="205725"/>
            <a:ext cx="3163672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PLAN DE SEGURIDAD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Y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CONFIANZA DIGITAL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2022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11B7630-38A0-4E69-BE14-3BECE31132E7}"/>
              </a:ext>
            </a:extLst>
          </p:cNvPr>
          <p:cNvSpPr txBox="1"/>
          <p:nvPr/>
        </p:nvSpPr>
        <p:spPr>
          <a:xfrm>
            <a:off x="66781" y="1535886"/>
            <a:ext cx="310235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b="1" spc="300">
                <a:solidFill>
                  <a:schemeClr val="bg1">
                    <a:lumMod val="65000"/>
                  </a:schemeClr>
                </a:solidFill>
                <a:latin typeface="Bahnschrift SemiBold Condensed"/>
                <a:cs typeface="Segoe UI Light"/>
              </a:rPr>
              <a:t>SER RESILIENTE</a:t>
            </a:r>
            <a:endParaRPr lang="es-ES" spc="300">
              <a:solidFill>
                <a:schemeClr val="bg1">
                  <a:lumMod val="65000"/>
                </a:schemeClr>
              </a:solidFill>
              <a:latin typeface="Bahnschrift SemiBold Condensed"/>
              <a:cs typeface="Segoe UI Light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B70A3FC-778D-4259-A3D7-15D9C7575396}"/>
              </a:ext>
            </a:extLst>
          </p:cNvPr>
          <p:cNvSpPr txBox="1"/>
          <p:nvPr/>
        </p:nvSpPr>
        <p:spPr>
          <a:xfrm>
            <a:off x="34893" y="1282943"/>
            <a:ext cx="3335005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spc="300">
                <a:latin typeface="Abadi" panose="020B0604020104020204" pitchFamily="34" charset="0"/>
                <a:cs typeface="Segoe UI Light"/>
              </a:rPr>
              <a:t>UN SUCESO INESPERADO </a:t>
            </a:r>
            <a:endParaRPr lang="es-ES" sz="1600" spc="300">
              <a:latin typeface="Abadi" panose="020B0604020104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FF91A88-2CD5-464C-8F36-7D4BC73BC170}"/>
              </a:ext>
            </a:extLst>
          </p:cNvPr>
          <p:cNvSpPr txBox="1"/>
          <p:nvPr/>
        </p:nvSpPr>
        <p:spPr>
          <a:xfrm>
            <a:off x="66781" y="2440192"/>
            <a:ext cx="11431857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4000">
                <a:latin typeface="Abadi" panose="020B0604020104020204" pitchFamily="34" charset="0"/>
                <a:cs typeface="Calibri"/>
              </a:rPr>
              <a:t>"No me juzgues por mis éxitos; júzgame por la cantidad de veces que me caí y volví a levantarme"</a:t>
            </a:r>
            <a:endParaRPr lang="es-ES" sz="4000">
              <a:latin typeface="Abadi" panose="020B0604020104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12166BA-1F50-4A0F-9BDA-F1692E35F91A}"/>
              </a:ext>
            </a:extLst>
          </p:cNvPr>
          <p:cNvSpPr txBox="1"/>
          <p:nvPr/>
        </p:nvSpPr>
        <p:spPr>
          <a:xfrm>
            <a:off x="2308303" y="644354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563C1"/>
                </a:solidFill>
                <a:latin typeface="Catamaran"/>
                <a:cs typeface="Segoe UI"/>
              </a:rPr>
              <a:t>Nelson Mandela</a:t>
            </a:r>
          </a:p>
        </p:txBody>
      </p:sp>
      <p:pic>
        <p:nvPicPr>
          <p:cNvPr id="8" name="Imagen 11" descr="Cara de un hombre con un traje de color negro&#10;&#10;Descripción generada automáticamente">
            <a:extLst>
              <a:ext uri="{FF2B5EF4-FFF2-40B4-BE49-F238E27FC236}">
                <a16:creationId xmlns:a16="http://schemas.microsoft.com/office/drawing/2014/main" id="{B5746E42-83B8-408C-B001-862EFE34D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6" y="4317605"/>
            <a:ext cx="2198709" cy="253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715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reloj&#10;&#10;Descripción generada automáticamente">
            <a:extLst>
              <a:ext uri="{FF2B5EF4-FFF2-40B4-BE49-F238E27FC236}">
                <a16:creationId xmlns:a16="http://schemas.microsoft.com/office/drawing/2014/main" id="{9DE62E25-EC1C-42D1-BE7D-BA2FEC06F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" y="193563"/>
            <a:ext cx="3449443" cy="108111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DA90D83-9305-4033-B27F-1FA873133AC6}"/>
              </a:ext>
            </a:extLst>
          </p:cNvPr>
          <p:cNvSpPr txBox="1"/>
          <p:nvPr/>
        </p:nvSpPr>
        <p:spPr>
          <a:xfrm>
            <a:off x="3049072" y="205725"/>
            <a:ext cx="3163672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PLAN DE SEGURIDAD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Y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CONFIANZA DIGITAL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2022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11B7630-38A0-4E69-BE14-3BECE31132E7}"/>
              </a:ext>
            </a:extLst>
          </p:cNvPr>
          <p:cNvSpPr txBox="1"/>
          <p:nvPr/>
        </p:nvSpPr>
        <p:spPr>
          <a:xfrm>
            <a:off x="66781" y="1535886"/>
            <a:ext cx="310235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b="1" spc="300">
                <a:solidFill>
                  <a:schemeClr val="bg1">
                    <a:lumMod val="65000"/>
                  </a:schemeClr>
                </a:solidFill>
                <a:latin typeface="Bahnschrift SemiBold Condensed"/>
                <a:cs typeface="Segoe UI Light"/>
              </a:rPr>
              <a:t>SER RESILIENTE</a:t>
            </a:r>
            <a:endParaRPr lang="es-ES" spc="300">
              <a:solidFill>
                <a:schemeClr val="bg1">
                  <a:lumMod val="65000"/>
                </a:schemeClr>
              </a:solidFill>
              <a:latin typeface="Bahnschrift SemiBold Condensed"/>
              <a:cs typeface="Segoe UI Light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B70A3FC-778D-4259-A3D7-15D9C7575396}"/>
              </a:ext>
            </a:extLst>
          </p:cNvPr>
          <p:cNvSpPr txBox="1"/>
          <p:nvPr/>
        </p:nvSpPr>
        <p:spPr>
          <a:xfrm>
            <a:off x="34893" y="1282943"/>
            <a:ext cx="3335005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spc="300">
                <a:latin typeface="Abadi" panose="020B0604020104020204" pitchFamily="34" charset="0"/>
                <a:cs typeface="Segoe UI Light"/>
              </a:rPr>
              <a:t>UN SUCESO INESPERADO </a:t>
            </a:r>
            <a:endParaRPr lang="es-ES" sz="1600" spc="300">
              <a:latin typeface="Abadi" panose="020B0604020104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D7977D4-0200-48E0-B57A-D539338CB8C3}"/>
              </a:ext>
            </a:extLst>
          </p:cNvPr>
          <p:cNvSpPr txBox="1"/>
          <p:nvPr/>
        </p:nvSpPr>
        <p:spPr>
          <a:xfrm>
            <a:off x="3809121" y="1905218"/>
            <a:ext cx="556690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4000">
                <a:solidFill>
                  <a:srgbClr val="FFC000"/>
                </a:solidFill>
                <a:cs typeface="Calibri"/>
              </a:rPr>
              <a:t>VALORACIÓN ALUMNADO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41C791D7-DF8C-4C52-A2E0-915F4D9FAFD8}"/>
              </a:ext>
            </a:extLst>
          </p:cNvPr>
          <p:cNvCxnSpPr/>
          <p:nvPr/>
        </p:nvCxnSpPr>
        <p:spPr>
          <a:xfrm>
            <a:off x="3216326" y="2514630"/>
            <a:ext cx="6752492" cy="0"/>
          </a:xfrm>
          <a:prstGeom prst="line">
            <a:avLst/>
          </a:prstGeom>
          <a:ln w="28575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8" name="Gráfico 7" descr="Colegiala con relleno sólido">
            <a:extLst>
              <a:ext uri="{FF2B5EF4-FFF2-40B4-BE49-F238E27FC236}">
                <a16:creationId xmlns:a16="http://schemas.microsoft.com/office/drawing/2014/main" id="{4B750E9E-79EB-4DED-8C8A-B3895B4DB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0443" y="3313237"/>
            <a:ext cx="914400" cy="914400"/>
          </a:xfrm>
          <a:prstGeom prst="rect">
            <a:avLst/>
          </a:prstGeom>
        </p:spPr>
      </p:pic>
      <p:pic>
        <p:nvPicPr>
          <p:cNvPr id="10" name="Gráfico 9" descr="Colegial contorno">
            <a:extLst>
              <a:ext uri="{FF2B5EF4-FFF2-40B4-BE49-F238E27FC236}">
                <a16:creationId xmlns:a16="http://schemas.microsoft.com/office/drawing/2014/main" id="{95F05137-4500-41C5-A428-60C2DD0E6F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1208" y="3773217"/>
            <a:ext cx="914400" cy="914400"/>
          </a:xfrm>
          <a:prstGeom prst="rect">
            <a:avLst/>
          </a:prstGeom>
        </p:spPr>
      </p:pic>
      <p:pic>
        <p:nvPicPr>
          <p:cNvPr id="14" name="Gráfico 13" descr="Colegial con relleno sólido">
            <a:extLst>
              <a:ext uri="{FF2B5EF4-FFF2-40B4-BE49-F238E27FC236}">
                <a16:creationId xmlns:a16="http://schemas.microsoft.com/office/drawing/2014/main" id="{71A01D79-D5AF-4EE9-8CB7-B6A1DC1F81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68857" y="4227637"/>
            <a:ext cx="914400" cy="914400"/>
          </a:xfrm>
          <a:prstGeom prst="rect">
            <a:avLst/>
          </a:prstGeom>
        </p:spPr>
      </p:pic>
      <p:pic>
        <p:nvPicPr>
          <p:cNvPr id="16" name="Gráfico 15" descr="Colegiala contorno">
            <a:extLst>
              <a:ext uri="{FF2B5EF4-FFF2-40B4-BE49-F238E27FC236}">
                <a16:creationId xmlns:a16="http://schemas.microsoft.com/office/drawing/2014/main" id="{FA306F8B-C066-41D4-9BC7-BBB69509C1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34672" y="466065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766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reloj&#10;&#10;Descripción generada automáticamente">
            <a:extLst>
              <a:ext uri="{FF2B5EF4-FFF2-40B4-BE49-F238E27FC236}">
                <a16:creationId xmlns:a16="http://schemas.microsoft.com/office/drawing/2014/main" id="{9DE62E25-EC1C-42D1-BE7D-BA2FEC06F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" y="193563"/>
            <a:ext cx="3449443" cy="108111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DA90D83-9305-4033-B27F-1FA873133AC6}"/>
              </a:ext>
            </a:extLst>
          </p:cNvPr>
          <p:cNvSpPr txBox="1"/>
          <p:nvPr/>
        </p:nvSpPr>
        <p:spPr>
          <a:xfrm>
            <a:off x="3049072" y="205725"/>
            <a:ext cx="3163672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PLAN DE SEGURIDAD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Y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CONFIANZA DIGITAL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2022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11B7630-38A0-4E69-BE14-3BECE31132E7}"/>
              </a:ext>
            </a:extLst>
          </p:cNvPr>
          <p:cNvSpPr txBox="1"/>
          <p:nvPr/>
        </p:nvSpPr>
        <p:spPr>
          <a:xfrm>
            <a:off x="66781" y="1535886"/>
            <a:ext cx="310235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b="1" spc="300">
                <a:solidFill>
                  <a:schemeClr val="bg1">
                    <a:lumMod val="65000"/>
                  </a:schemeClr>
                </a:solidFill>
                <a:latin typeface="Bahnschrift SemiBold Condensed"/>
                <a:cs typeface="Segoe UI Light"/>
              </a:rPr>
              <a:t>SER RESILIENTE</a:t>
            </a:r>
            <a:endParaRPr lang="es-ES" spc="300">
              <a:solidFill>
                <a:schemeClr val="bg1">
                  <a:lumMod val="65000"/>
                </a:schemeClr>
              </a:solidFill>
              <a:latin typeface="Bahnschrift SemiBold Condensed"/>
              <a:cs typeface="Segoe UI Light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B70A3FC-778D-4259-A3D7-15D9C7575396}"/>
              </a:ext>
            </a:extLst>
          </p:cNvPr>
          <p:cNvSpPr txBox="1"/>
          <p:nvPr/>
        </p:nvSpPr>
        <p:spPr>
          <a:xfrm>
            <a:off x="34893" y="1282943"/>
            <a:ext cx="3335005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spc="300">
                <a:latin typeface="Abadi" panose="020B0604020104020204" pitchFamily="34" charset="0"/>
                <a:cs typeface="Segoe UI Light"/>
              </a:rPr>
              <a:t>UN SUCESO INESPERADO </a:t>
            </a:r>
            <a:endParaRPr lang="es-ES" sz="1600" spc="300">
              <a:latin typeface="Abadi" panose="020B0604020104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F079EE2-5611-4BB9-8944-E781FE26FDA1}"/>
              </a:ext>
            </a:extLst>
          </p:cNvPr>
          <p:cNvSpPr txBox="1"/>
          <p:nvPr/>
        </p:nvSpPr>
        <p:spPr>
          <a:xfrm>
            <a:off x="771960" y="1905218"/>
            <a:ext cx="627644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4000">
                <a:solidFill>
                  <a:srgbClr val="FFC000"/>
                </a:solidFill>
                <a:cs typeface="Calibri"/>
              </a:rPr>
              <a:t>VALORACIÓN PROFESORADO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AF01CFAA-9590-4FDE-8CE9-C6C71438795A}"/>
              </a:ext>
            </a:extLst>
          </p:cNvPr>
          <p:cNvCxnSpPr/>
          <p:nvPr/>
        </p:nvCxnSpPr>
        <p:spPr>
          <a:xfrm>
            <a:off x="529397" y="2514630"/>
            <a:ext cx="6752492" cy="0"/>
          </a:xfrm>
          <a:prstGeom prst="line">
            <a:avLst/>
          </a:prstGeom>
          <a:ln w="28575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5" name="Gráfico 4" descr="Profesora contorno">
            <a:extLst>
              <a:ext uri="{FF2B5EF4-FFF2-40B4-BE49-F238E27FC236}">
                <a16:creationId xmlns:a16="http://schemas.microsoft.com/office/drawing/2014/main" id="{81AD6789-B7FA-4D35-ABA8-95D5BAA19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81414" y="3038788"/>
            <a:ext cx="914400" cy="914400"/>
          </a:xfrm>
          <a:prstGeom prst="rect">
            <a:avLst/>
          </a:prstGeom>
        </p:spPr>
      </p:pic>
      <p:pic>
        <p:nvPicPr>
          <p:cNvPr id="10" name="Gráfico 9" descr="Profesor contorno">
            <a:extLst>
              <a:ext uri="{FF2B5EF4-FFF2-40B4-BE49-F238E27FC236}">
                <a16:creationId xmlns:a16="http://schemas.microsoft.com/office/drawing/2014/main" id="{5337A851-9091-4375-AB85-80CE7DB3A4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00812" y="3953188"/>
            <a:ext cx="914400" cy="914400"/>
          </a:xfrm>
          <a:prstGeom prst="rect">
            <a:avLst/>
          </a:prstGeom>
        </p:spPr>
      </p:pic>
      <p:pic>
        <p:nvPicPr>
          <p:cNvPr id="14" name="Gráfico 13" descr="Profesora con relleno sólido">
            <a:extLst>
              <a:ext uri="{FF2B5EF4-FFF2-40B4-BE49-F238E27FC236}">
                <a16:creationId xmlns:a16="http://schemas.microsoft.com/office/drawing/2014/main" id="{CF0275D1-0BB7-422B-9445-4255C9A393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41113" y="3495988"/>
            <a:ext cx="914400" cy="914400"/>
          </a:xfrm>
          <a:prstGeom prst="rect">
            <a:avLst/>
          </a:prstGeom>
        </p:spPr>
      </p:pic>
      <p:pic>
        <p:nvPicPr>
          <p:cNvPr id="16" name="Gráfico 15" descr="Profesor con relleno sólido">
            <a:extLst>
              <a:ext uri="{FF2B5EF4-FFF2-40B4-BE49-F238E27FC236}">
                <a16:creationId xmlns:a16="http://schemas.microsoft.com/office/drawing/2014/main" id="{170D261B-6DCB-48E1-A55B-BD1202E8FF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60511" y="441038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93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reloj&#10;&#10;Descripción generada automáticamente">
            <a:extLst>
              <a:ext uri="{FF2B5EF4-FFF2-40B4-BE49-F238E27FC236}">
                <a16:creationId xmlns:a16="http://schemas.microsoft.com/office/drawing/2014/main" id="{9DE62E25-EC1C-42D1-BE7D-BA2FEC06F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" y="193563"/>
            <a:ext cx="3449443" cy="108111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DA90D83-9305-4033-B27F-1FA873133AC6}"/>
              </a:ext>
            </a:extLst>
          </p:cNvPr>
          <p:cNvSpPr txBox="1"/>
          <p:nvPr/>
        </p:nvSpPr>
        <p:spPr>
          <a:xfrm>
            <a:off x="3049072" y="205725"/>
            <a:ext cx="3163672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PLAN DE SEGURIDAD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Y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CONFIANZA DIGITAL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2022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11B7630-38A0-4E69-BE14-3BECE31132E7}"/>
              </a:ext>
            </a:extLst>
          </p:cNvPr>
          <p:cNvSpPr txBox="1"/>
          <p:nvPr/>
        </p:nvSpPr>
        <p:spPr>
          <a:xfrm>
            <a:off x="66781" y="1535886"/>
            <a:ext cx="310235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b="1" spc="300">
                <a:solidFill>
                  <a:schemeClr val="bg1">
                    <a:lumMod val="65000"/>
                  </a:schemeClr>
                </a:solidFill>
                <a:latin typeface="Bahnschrift SemiBold Condensed"/>
                <a:cs typeface="Segoe UI Light"/>
              </a:rPr>
              <a:t>SER RESILIENTE</a:t>
            </a:r>
            <a:endParaRPr lang="es-ES" spc="300">
              <a:solidFill>
                <a:schemeClr val="bg1">
                  <a:lumMod val="65000"/>
                </a:schemeClr>
              </a:solidFill>
              <a:latin typeface="Bahnschrift SemiBold Condensed"/>
              <a:cs typeface="Segoe UI Light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B70A3FC-778D-4259-A3D7-15D9C7575396}"/>
              </a:ext>
            </a:extLst>
          </p:cNvPr>
          <p:cNvSpPr txBox="1"/>
          <p:nvPr/>
        </p:nvSpPr>
        <p:spPr>
          <a:xfrm>
            <a:off x="34893" y="1282943"/>
            <a:ext cx="3335005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spc="300">
                <a:latin typeface="Abadi" panose="020B0604020104020204" pitchFamily="34" charset="0"/>
                <a:cs typeface="Segoe UI Light"/>
              </a:rPr>
              <a:t>UN SUCESO INESPERADO </a:t>
            </a:r>
            <a:endParaRPr lang="es-ES" sz="1600" spc="300">
              <a:latin typeface="Abadi" panose="020B0604020104020204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6A29943C-C3A3-415F-8142-01F0C85CCC09}"/>
              </a:ext>
            </a:extLst>
          </p:cNvPr>
          <p:cNvSpPr txBox="1">
            <a:spLocks/>
          </p:cNvSpPr>
          <p:nvPr/>
        </p:nvSpPr>
        <p:spPr>
          <a:xfrm>
            <a:off x="2552763" y="1793003"/>
            <a:ext cx="7086474" cy="25178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7200" b="1" dirty="0">
                <a:solidFill>
                  <a:srgbClr val="FFC000"/>
                </a:solidFill>
                <a:cs typeface="Calibri Light"/>
              </a:rPr>
              <a:t>MUCHAS GRACIAS</a:t>
            </a:r>
            <a:br>
              <a:rPr lang="es-ES" sz="7200" b="1" dirty="0">
                <a:cs typeface="Calibri Light"/>
              </a:rPr>
            </a:br>
            <a:r>
              <a:rPr lang="es-ES" sz="7200" b="1" dirty="0">
                <a:solidFill>
                  <a:srgbClr val="FFC000"/>
                </a:solidFill>
                <a:cs typeface="Calibri Light"/>
              </a:rPr>
              <a:t>POR SU ATENCIÓN</a:t>
            </a:r>
          </a:p>
        </p:txBody>
      </p:sp>
      <p:pic>
        <p:nvPicPr>
          <p:cNvPr id="9" name="Gráfico 3" descr="Contorno de cara sonriente contorno">
            <a:extLst>
              <a:ext uri="{FF2B5EF4-FFF2-40B4-BE49-F238E27FC236}">
                <a16:creationId xmlns:a16="http://schemas.microsoft.com/office/drawing/2014/main" id="{AB2D94B2-732A-4209-A194-072CE8CB8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97012" y="4311648"/>
            <a:ext cx="1769978" cy="178334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E195773-FF2D-48A9-ACEF-D877C35C4DF7}"/>
              </a:ext>
            </a:extLst>
          </p:cNvPr>
          <p:cNvSpPr txBox="1"/>
          <p:nvPr/>
        </p:nvSpPr>
        <p:spPr>
          <a:xfrm>
            <a:off x="0" y="6550223"/>
            <a:ext cx="6602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/>
              <a:t>Fuente dibujos personajes: https://framagit.org/framasoft/fun/geektionnerd-generator </a:t>
            </a:r>
          </a:p>
        </p:txBody>
      </p:sp>
    </p:spTree>
    <p:extLst>
      <p:ext uri="{BB962C8B-B14F-4D97-AF65-F5344CB8AC3E}">
        <p14:creationId xmlns:p14="http://schemas.microsoft.com/office/powerpoint/2010/main" val="2690579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35A759C9-7AF8-4F36-98E2-28572F08E3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7"/>
          <a:stretch/>
        </p:blipFill>
        <p:spPr bwMode="auto">
          <a:xfrm>
            <a:off x="4927086" y="1401586"/>
            <a:ext cx="2794929" cy="14892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omputer Crash Causes Tax Deadline Extension">
            <a:extLst>
              <a:ext uri="{FF2B5EF4-FFF2-40B4-BE49-F238E27FC236}">
                <a16:creationId xmlns:a16="http://schemas.microsoft.com/office/drawing/2014/main" id="{EA86018A-14D4-4BBA-A167-73CB2D5BCF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7"/>
          <a:stretch/>
        </p:blipFill>
        <p:spPr bwMode="auto">
          <a:xfrm>
            <a:off x="5147152" y="2944440"/>
            <a:ext cx="2574863" cy="1781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ombre de negocios furioso enojado golpeó una computadora portátil | Foto  Premium">
            <a:extLst>
              <a:ext uri="{FF2B5EF4-FFF2-40B4-BE49-F238E27FC236}">
                <a16:creationId xmlns:a16="http://schemas.microsoft.com/office/drawing/2014/main" id="{F729EF52-D22E-4AEB-882F-F59A79E11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151" y="4999872"/>
            <a:ext cx="2547953" cy="1560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2" descr="Imagen que contiene reloj&#10;&#10;Descripción generada automáticamente">
            <a:extLst>
              <a:ext uri="{FF2B5EF4-FFF2-40B4-BE49-F238E27FC236}">
                <a16:creationId xmlns:a16="http://schemas.microsoft.com/office/drawing/2014/main" id="{C83A16B3-D52F-4415-84D3-97006E3B2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7" y="193563"/>
            <a:ext cx="3449443" cy="108111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DA41D48-BC1A-4022-B8CC-C9795B2C1964}"/>
              </a:ext>
            </a:extLst>
          </p:cNvPr>
          <p:cNvSpPr txBox="1"/>
          <p:nvPr/>
        </p:nvSpPr>
        <p:spPr>
          <a:xfrm>
            <a:off x="3049072" y="205725"/>
            <a:ext cx="3163672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PLAN DE SEGURIDAD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Y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CONFIANZA DIGITAL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2022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363B22A-468B-4733-A679-666C809A339D}"/>
              </a:ext>
            </a:extLst>
          </p:cNvPr>
          <p:cNvSpPr txBox="1"/>
          <p:nvPr/>
        </p:nvSpPr>
        <p:spPr>
          <a:xfrm>
            <a:off x="34893" y="1282943"/>
            <a:ext cx="3335005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spc="300">
                <a:latin typeface="Abadi" panose="020B0604020104020204" pitchFamily="34" charset="0"/>
                <a:cs typeface="Segoe UI Light"/>
              </a:rPr>
              <a:t>UN SUCESO INESPERADO </a:t>
            </a:r>
            <a:endParaRPr lang="es-ES" sz="1600" spc="300">
              <a:latin typeface="Abadi" panose="020B0604020104020204" pitchFamily="34" charset="0"/>
            </a:endParaRPr>
          </a:p>
        </p:txBody>
      </p:sp>
      <p:sp>
        <p:nvSpPr>
          <p:cNvPr id="18" name="Bocadillo: ovalado 17">
            <a:extLst>
              <a:ext uri="{FF2B5EF4-FFF2-40B4-BE49-F238E27FC236}">
                <a16:creationId xmlns:a16="http://schemas.microsoft.com/office/drawing/2014/main" id="{85ED83BF-CDB3-438F-902C-CF5B6F272E4C}"/>
              </a:ext>
            </a:extLst>
          </p:cNvPr>
          <p:cNvSpPr/>
          <p:nvPr/>
        </p:nvSpPr>
        <p:spPr>
          <a:xfrm>
            <a:off x="2311612" y="1629759"/>
            <a:ext cx="2299717" cy="1623456"/>
          </a:xfrm>
          <a:custGeom>
            <a:avLst/>
            <a:gdLst>
              <a:gd name="connsiteX0" fmla="*/ 337253 w 2299717"/>
              <a:gd name="connsiteY0" fmla="*/ 2088511 h 1623456"/>
              <a:gd name="connsiteX1" fmla="*/ 487141 w 2299717"/>
              <a:gd name="connsiteY1" fmla="*/ 1475076 h 1623456"/>
              <a:gd name="connsiteX2" fmla="*/ 383891 w 2299717"/>
              <a:gd name="connsiteY2" fmla="*/ 206319 h 1623456"/>
              <a:gd name="connsiteX3" fmla="*/ 1608988 w 2299717"/>
              <a:gd name="connsiteY3" fmla="*/ 67516 h 1623456"/>
              <a:gd name="connsiteX4" fmla="*/ 2109013 w 2299717"/>
              <a:gd name="connsiteY4" fmla="*/ 1259426 h 1623456"/>
              <a:gd name="connsiteX5" fmla="*/ 887404 w 2299717"/>
              <a:gd name="connsiteY5" fmla="*/ 1602028 h 1623456"/>
              <a:gd name="connsiteX6" fmla="*/ 337253 w 2299717"/>
              <a:gd name="connsiteY6" fmla="*/ 2088511 h 1623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99717" h="1623456" fill="none" extrusionOk="0">
                <a:moveTo>
                  <a:pt x="337253" y="2088511"/>
                </a:moveTo>
                <a:cubicBezTo>
                  <a:pt x="399416" y="1820206"/>
                  <a:pt x="489998" y="1666650"/>
                  <a:pt x="487141" y="1475076"/>
                </a:cubicBezTo>
                <a:cubicBezTo>
                  <a:pt x="-167275" y="1210106"/>
                  <a:pt x="-142611" y="618638"/>
                  <a:pt x="383891" y="206319"/>
                </a:cubicBezTo>
                <a:cubicBezTo>
                  <a:pt x="754483" y="-48198"/>
                  <a:pt x="1118307" y="-78627"/>
                  <a:pt x="1608988" y="67516"/>
                </a:cubicBezTo>
                <a:cubicBezTo>
                  <a:pt x="2301227" y="238843"/>
                  <a:pt x="2468671" y="940420"/>
                  <a:pt x="2109013" y="1259426"/>
                </a:cubicBezTo>
                <a:cubicBezTo>
                  <a:pt x="1907624" y="1530469"/>
                  <a:pt x="1353405" y="1629151"/>
                  <a:pt x="887404" y="1602028"/>
                </a:cubicBezTo>
                <a:cubicBezTo>
                  <a:pt x="690550" y="1796045"/>
                  <a:pt x="440289" y="2033117"/>
                  <a:pt x="337253" y="2088511"/>
                </a:cubicBezTo>
                <a:close/>
              </a:path>
              <a:path w="2299717" h="1623456" stroke="0" extrusionOk="0">
                <a:moveTo>
                  <a:pt x="337253" y="2088511"/>
                </a:moveTo>
                <a:cubicBezTo>
                  <a:pt x="423483" y="1789198"/>
                  <a:pt x="431498" y="1634337"/>
                  <a:pt x="487141" y="1475076"/>
                </a:cubicBezTo>
                <a:cubicBezTo>
                  <a:pt x="-219600" y="1202894"/>
                  <a:pt x="-200884" y="506896"/>
                  <a:pt x="383891" y="206319"/>
                </a:cubicBezTo>
                <a:cubicBezTo>
                  <a:pt x="761446" y="6421"/>
                  <a:pt x="1178477" y="-48371"/>
                  <a:pt x="1608988" y="67516"/>
                </a:cubicBezTo>
                <a:cubicBezTo>
                  <a:pt x="2337633" y="304329"/>
                  <a:pt x="2560464" y="890399"/>
                  <a:pt x="2109013" y="1259426"/>
                </a:cubicBezTo>
                <a:cubicBezTo>
                  <a:pt x="1811716" y="1508435"/>
                  <a:pt x="1360889" y="1755938"/>
                  <a:pt x="887404" y="1602028"/>
                </a:cubicBezTo>
                <a:cubicBezTo>
                  <a:pt x="731212" y="1739958"/>
                  <a:pt x="603117" y="1836530"/>
                  <a:pt x="337253" y="2088511"/>
                </a:cubicBezTo>
                <a:close/>
              </a:path>
            </a:pathLst>
          </a:custGeom>
          <a:solidFill>
            <a:srgbClr val="FFC000"/>
          </a:solidFill>
          <a:ln>
            <a:extLst>
              <a:ext uri="{C807C97D-BFC1-408E-A445-0C87EB9F89A2}">
                <ask:lineSketchStyleProps xmlns:ask="http://schemas.microsoft.com/office/drawing/2018/sketchyshapes" sd="3794071524">
                  <a:prstGeom prst="wedgeEllipseCallout">
                    <a:avLst>
                      <a:gd name="adj1" fmla="val -35335"/>
                      <a:gd name="adj2" fmla="val 7864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1DF852D-4925-437F-A30D-D667BB9A67D3}"/>
              </a:ext>
            </a:extLst>
          </p:cNvPr>
          <p:cNvSpPr txBox="1"/>
          <p:nvPr/>
        </p:nvSpPr>
        <p:spPr>
          <a:xfrm>
            <a:off x="2311612" y="1979397"/>
            <a:ext cx="2299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>
                <a:latin typeface="Abadi" panose="020B0604020104020204" pitchFamily="34" charset="0"/>
              </a:rPr>
              <a:t>¿Cómo has reaccionado?</a:t>
            </a:r>
          </a:p>
        </p:txBody>
      </p:sp>
      <p:pic>
        <p:nvPicPr>
          <p:cNvPr id="6" name="Imagen 5" descr="Forma&#10;&#10;Descripción generada automáticamente con confianza baja">
            <a:extLst>
              <a:ext uri="{FF2B5EF4-FFF2-40B4-BE49-F238E27FC236}">
                <a16:creationId xmlns:a16="http://schemas.microsoft.com/office/drawing/2014/main" id="{C35CACE1-0158-4069-A782-93E93A1A14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05" y="2703743"/>
            <a:ext cx="2547953" cy="3431588"/>
          </a:xfrm>
          <a:prstGeom prst="rect">
            <a:avLst/>
          </a:prstGeom>
        </p:spPr>
      </p:pic>
      <p:pic>
        <p:nvPicPr>
          <p:cNvPr id="11" name="Picture 10" descr="Ver las imágenes de origen">
            <a:extLst>
              <a:ext uri="{FF2B5EF4-FFF2-40B4-BE49-F238E27FC236}">
                <a16:creationId xmlns:a16="http://schemas.microsoft.com/office/drawing/2014/main" id="{C8288036-A0AB-3740-994D-51F9F2D80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521" y="3104097"/>
            <a:ext cx="2574862" cy="16214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Ver las imágenes de origen">
            <a:extLst>
              <a:ext uri="{FF2B5EF4-FFF2-40B4-BE49-F238E27FC236}">
                <a16:creationId xmlns:a16="http://schemas.microsoft.com/office/drawing/2014/main" id="{6EEB6AB5-E4CA-FA43-A007-0BBF5AA43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521" y="1356469"/>
            <a:ext cx="2574862" cy="16405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Ver las imágenes de origen">
            <a:extLst>
              <a:ext uri="{FF2B5EF4-FFF2-40B4-BE49-F238E27FC236}">
                <a16:creationId xmlns:a16="http://schemas.microsoft.com/office/drawing/2014/main" id="{D0C2235A-68F5-564A-80C1-A40618044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520" y="4999872"/>
            <a:ext cx="2547953" cy="16405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86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B77AE7EA-84E1-4F01-8CD7-39998DD6C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44" y="2366430"/>
            <a:ext cx="2432573" cy="421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DE90DEE2-2F01-1D44-B0F5-CFF623E3EC5A}"/>
              </a:ext>
            </a:extLst>
          </p:cNvPr>
          <p:cNvGrpSpPr/>
          <p:nvPr/>
        </p:nvGrpSpPr>
        <p:grpSpPr>
          <a:xfrm>
            <a:off x="3008710" y="1720552"/>
            <a:ext cx="2868297" cy="1592667"/>
            <a:chOff x="3008710" y="1720552"/>
            <a:chExt cx="2868297" cy="1592667"/>
          </a:xfrm>
        </p:grpSpPr>
        <p:sp>
          <p:nvSpPr>
            <p:cNvPr id="23" name="Bocadillo: ovalado 22">
              <a:extLst>
                <a:ext uri="{FF2B5EF4-FFF2-40B4-BE49-F238E27FC236}">
                  <a16:creationId xmlns:a16="http://schemas.microsoft.com/office/drawing/2014/main" id="{6A3CDF8F-4E6A-419F-9B3A-81C34D672B84}"/>
                </a:ext>
              </a:extLst>
            </p:cNvPr>
            <p:cNvSpPr/>
            <p:nvPr/>
          </p:nvSpPr>
          <p:spPr>
            <a:xfrm>
              <a:off x="3008710" y="1720552"/>
              <a:ext cx="2868297" cy="1592667"/>
            </a:xfrm>
            <a:custGeom>
              <a:avLst/>
              <a:gdLst>
                <a:gd name="connsiteX0" fmla="*/ -493777 w 2868297"/>
                <a:gd name="connsiteY0" fmla="*/ 1443992 h 1592667"/>
                <a:gd name="connsiteX1" fmla="*/ 87985 w 2868297"/>
                <a:gd name="connsiteY1" fmla="*/ 1070965 h 1592667"/>
                <a:gd name="connsiteX2" fmla="*/ 1218423 w 2868297"/>
                <a:gd name="connsiteY2" fmla="*/ 9060 h 1592667"/>
                <a:gd name="connsiteX3" fmla="*/ 2650725 w 2868297"/>
                <a:gd name="connsiteY3" fmla="*/ 374650 h 1592667"/>
                <a:gd name="connsiteX4" fmla="*/ 1761801 w 2868297"/>
                <a:gd name="connsiteY4" fmla="*/ 1571606 h 1592667"/>
                <a:gd name="connsiteX5" fmla="*/ 371286 w 2868297"/>
                <a:gd name="connsiteY5" fmla="*/ 1330978 h 1592667"/>
                <a:gd name="connsiteX6" fmla="*/ -493777 w 2868297"/>
                <a:gd name="connsiteY6" fmla="*/ 1443992 h 159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68297" h="1592667" fill="none" extrusionOk="0">
                  <a:moveTo>
                    <a:pt x="-493777" y="1443992"/>
                  </a:moveTo>
                  <a:cubicBezTo>
                    <a:pt x="-224564" y="1323186"/>
                    <a:pt x="-38213" y="1186898"/>
                    <a:pt x="87985" y="1070965"/>
                  </a:cubicBezTo>
                  <a:cubicBezTo>
                    <a:pt x="-294721" y="648619"/>
                    <a:pt x="375235" y="221735"/>
                    <a:pt x="1218423" y="9060"/>
                  </a:cubicBezTo>
                  <a:cubicBezTo>
                    <a:pt x="1813512" y="-74045"/>
                    <a:pt x="2282187" y="88765"/>
                    <a:pt x="2650725" y="374650"/>
                  </a:cubicBezTo>
                  <a:cubicBezTo>
                    <a:pt x="3271361" y="756348"/>
                    <a:pt x="2706940" y="1480321"/>
                    <a:pt x="1761801" y="1571606"/>
                  </a:cubicBezTo>
                  <a:cubicBezTo>
                    <a:pt x="1304525" y="1627995"/>
                    <a:pt x="717196" y="1463670"/>
                    <a:pt x="371286" y="1330978"/>
                  </a:cubicBezTo>
                  <a:cubicBezTo>
                    <a:pt x="180530" y="1415975"/>
                    <a:pt x="-304324" y="1458406"/>
                    <a:pt x="-493777" y="1443992"/>
                  </a:cubicBezTo>
                  <a:close/>
                </a:path>
                <a:path w="2868297" h="1592667" stroke="0" extrusionOk="0">
                  <a:moveTo>
                    <a:pt x="-493777" y="1443992"/>
                  </a:moveTo>
                  <a:cubicBezTo>
                    <a:pt x="-430282" y="1408062"/>
                    <a:pt x="-36829" y="1139969"/>
                    <a:pt x="87985" y="1070965"/>
                  </a:cubicBezTo>
                  <a:cubicBezTo>
                    <a:pt x="-352092" y="634017"/>
                    <a:pt x="274540" y="17443"/>
                    <a:pt x="1218423" y="9060"/>
                  </a:cubicBezTo>
                  <a:cubicBezTo>
                    <a:pt x="1807231" y="-32742"/>
                    <a:pt x="2322484" y="119213"/>
                    <a:pt x="2650725" y="374650"/>
                  </a:cubicBezTo>
                  <a:cubicBezTo>
                    <a:pt x="3180353" y="841916"/>
                    <a:pt x="2799251" y="1519895"/>
                    <a:pt x="1761801" y="1571606"/>
                  </a:cubicBezTo>
                  <a:cubicBezTo>
                    <a:pt x="1215481" y="1596106"/>
                    <a:pt x="725995" y="1616672"/>
                    <a:pt x="371286" y="1330978"/>
                  </a:cubicBezTo>
                  <a:cubicBezTo>
                    <a:pt x="149776" y="1313752"/>
                    <a:pt x="-170506" y="1456685"/>
                    <a:pt x="-493777" y="1443992"/>
                  </a:cubicBezTo>
                  <a:close/>
                </a:path>
              </a:pathLst>
            </a:custGeom>
            <a:solidFill>
              <a:srgbClr val="FFC000"/>
            </a:solidFill>
            <a:ln>
              <a:extLst>
                <a:ext uri="{C807C97D-BFC1-408E-A445-0C87EB9F89A2}">
                  <ask:lineSketchStyleProps xmlns:ask="http://schemas.microsoft.com/office/drawing/2018/sketchyshapes" sd="3794071524">
                    <a:prstGeom prst="wedgeEllipseCallout">
                      <a:avLst>
                        <a:gd name="adj1" fmla="val -67215"/>
                        <a:gd name="adj2" fmla="val 40665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AB11DA00-BFCC-4487-BD25-76BEAD88074A}"/>
                </a:ext>
              </a:extLst>
            </p:cNvPr>
            <p:cNvSpPr txBox="1"/>
            <p:nvPr/>
          </p:nvSpPr>
          <p:spPr>
            <a:xfrm>
              <a:off x="3109723" y="2063888"/>
              <a:ext cx="2692083" cy="110799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s-ES" sz="2200">
                  <a:latin typeface="Abadi" panose="020B0604020104020204" pitchFamily="34" charset="0"/>
                </a:rPr>
                <a:t>A veces las cosas no salen como teníamos previsto...</a:t>
              </a: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AD8910E1-4212-3042-893E-8F1EE24D68F1}"/>
              </a:ext>
            </a:extLst>
          </p:cNvPr>
          <p:cNvGrpSpPr/>
          <p:nvPr/>
        </p:nvGrpSpPr>
        <p:grpSpPr>
          <a:xfrm>
            <a:off x="3091674" y="3761300"/>
            <a:ext cx="2868297" cy="1592667"/>
            <a:chOff x="3091674" y="3761300"/>
            <a:chExt cx="2868297" cy="1592667"/>
          </a:xfrm>
        </p:grpSpPr>
        <p:sp>
          <p:nvSpPr>
            <p:cNvPr id="27" name="Bocadillo: ovalado 26">
              <a:extLst>
                <a:ext uri="{FF2B5EF4-FFF2-40B4-BE49-F238E27FC236}">
                  <a16:creationId xmlns:a16="http://schemas.microsoft.com/office/drawing/2014/main" id="{43042817-6045-4AE8-90FD-9C8904ADEBC1}"/>
                </a:ext>
              </a:extLst>
            </p:cNvPr>
            <p:cNvSpPr/>
            <p:nvPr/>
          </p:nvSpPr>
          <p:spPr>
            <a:xfrm>
              <a:off x="3091674" y="3761300"/>
              <a:ext cx="2868297" cy="1592667"/>
            </a:xfrm>
            <a:custGeom>
              <a:avLst/>
              <a:gdLst>
                <a:gd name="connsiteX0" fmla="*/ -507832 w 2868297"/>
                <a:gd name="connsiteY0" fmla="*/ 206027 h 1592667"/>
                <a:gd name="connsiteX1" fmla="*/ 330680 w 2868297"/>
                <a:gd name="connsiteY1" fmla="*/ 287685 h 1592667"/>
                <a:gd name="connsiteX2" fmla="*/ 1734200 w 2868297"/>
                <a:gd name="connsiteY2" fmla="*/ 17623 h 1592667"/>
                <a:gd name="connsiteX3" fmla="*/ 2683159 w 2868297"/>
                <a:gd name="connsiteY3" fmla="*/ 1187691 h 1592667"/>
                <a:gd name="connsiteX4" fmla="*/ 1241455 w 2868297"/>
                <a:gd name="connsiteY4" fmla="*/ 1585446 h 1592667"/>
                <a:gd name="connsiteX5" fmla="*/ 67874 w 2868297"/>
                <a:gd name="connsiteY5" fmla="*/ 554251 h 1592667"/>
                <a:gd name="connsiteX6" fmla="*/ -507832 w 2868297"/>
                <a:gd name="connsiteY6" fmla="*/ 206027 h 159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68297" h="1592667" fill="none" extrusionOk="0">
                  <a:moveTo>
                    <a:pt x="-507832" y="206027"/>
                  </a:moveTo>
                  <a:cubicBezTo>
                    <a:pt x="-220129" y="308783"/>
                    <a:pt x="244643" y="230943"/>
                    <a:pt x="330680" y="287685"/>
                  </a:cubicBezTo>
                  <a:cubicBezTo>
                    <a:pt x="653128" y="73002"/>
                    <a:pt x="1218045" y="-29743"/>
                    <a:pt x="1734200" y="17623"/>
                  </a:cubicBezTo>
                  <a:cubicBezTo>
                    <a:pt x="2697239" y="109536"/>
                    <a:pt x="3135939" y="714146"/>
                    <a:pt x="2683159" y="1187691"/>
                  </a:cubicBezTo>
                  <a:cubicBezTo>
                    <a:pt x="2438856" y="1435930"/>
                    <a:pt x="1800562" y="1696697"/>
                    <a:pt x="1241455" y="1585446"/>
                  </a:cubicBezTo>
                  <a:cubicBezTo>
                    <a:pt x="464746" y="1498302"/>
                    <a:pt x="-206612" y="959131"/>
                    <a:pt x="67874" y="554251"/>
                  </a:cubicBezTo>
                  <a:cubicBezTo>
                    <a:pt x="-56724" y="544651"/>
                    <a:pt x="-462220" y="265687"/>
                    <a:pt x="-507832" y="206027"/>
                  </a:cubicBezTo>
                  <a:close/>
                </a:path>
                <a:path w="2868297" h="1592667" stroke="0" extrusionOk="0">
                  <a:moveTo>
                    <a:pt x="-507832" y="206027"/>
                  </a:moveTo>
                  <a:cubicBezTo>
                    <a:pt x="-96980" y="274401"/>
                    <a:pt x="2227" y="277981"/>
                    <a:pt x="330680" y="287685"/>
                  </a:cubicBezTo>
                  <a:cubicBezTo>
                    <a:pt x="627836" y="72004"/>
                    <a:pt x="1177422" y="-94379"/>
                    <a:pt x="1734200" y="17623"/>
                  </a:cubicBezTo>
                  <a:cubicBezTo>
                    <a:pt x="2697611" y="134592"/>
                    <a:pt x="3043233" y="785518"/>
                    <a:pt x="2683159" y="1187691"/>
                  </a:cubicBezTo>
                  <a:cubicBezTo>
                    <a:pt x="2496042" y="1520490"/>
                    <a:pt x="1908247" y="1705632"/>
                    <a:pt x="1241455" y="1585446"/>
                  </a:cubicBezTo>
                  <a:cubicBezTo>
                    <a:pt x="310812" y="1467741"/>
                    <a:pt x="-199836" y="1077568"/>
                    <a:pt x="67874" y="554251"/>
                  </a:cubicBezTo>
                  <a:cubicBezTo>
                    <a:pt x="-54698" y="417791"/>
                    <a:pt x="-284401" y="371508"/>
                    <a:pt x="-507832" y="206027"/>
                  </a:cubicBezTo>
                  <a:close/>
                </a:path>
              </a:pathLst>
            </a:custGeom>
            <a:solidFill>
              <a:srgbClr val="FFC000"/>
            </a:solidFill>
            <a:ln>
              <a:extLst>
                <a:ext uri="{C807C97D-BFC1-408E-A445-0C87EB9F89A2}">
                  <ask:lineSketchStyleProps xmlns:ask="http://schemas.microsoft.com/office/drawing/2018/sketchyshapes" sd="3794071524">
                    <a:prstGeom prst="wedgeEllipseCallout">
                      <a:avLst>
                        <a:gd name="adj1" fmla="val -67705"/>
                        <a:gd name="adj2" fmla="val -37064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E83A6854-8327-4768-AB5D-18BE716ABA54}"/>
                </a:ext>
              </a:extLst>
            </p:cNvPr>
            <p:cNvSpPr txBox="1"/>
            <p:nvPr/>
          </p:nvSpPr>
          <p:spPr>
            <a:xfrm>
              <a:off x="3625692" y="4078005"/>
              <a:ext cx="18002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>
                  <a:latin typeface="Abadi" panose="020B0604020104020204" pitchFamily="34" charset="0"/>
                </a:rPr>
                <a:t>Ser </a:t>
              </a:r>
              <a:r>
                <a:rPr lang="es-ES" sz="2400" b="1">
                  <a:latin typeface="Abadi" panose="020B0604020104020204" pitchFamily="34" charset="0"/>
                </a:rPr>
                <a:t>RESILIENTE</a:t>
              </a:r>
            </a:p>
          </p:txBody>
        </p:sp>
      </p:grpSp>
      <p:pic>
        <p:nvPicPr>
          <p:cNvPr id="4" name="Imagen 2" descr="Imagen que contiene reloj&#10;&#10;Descripción generada automáticamente">
            <a:extLst>
              <a:ext uri="{FF2B5EF4-FFF2-40B4-BE49-F238E27FC236}">
                <a16:creationId xmlns:a16="http://schemas.microsoft.com/office/drawing/2014/main" id="{9989036F-DAFC-4B00-8778-C10A88400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" y="193563"/>
            <a:ext cx="3449443" cy="108111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B522EDD-A2E9-442A-A232-6DC245D648A6}"/>
              </a:ext>
            </a:extLst>
          </p:cNvPr>
          <p:cNvSpPr txBox="1"/>
          <p:nvPr/>
        </p:nvSpPr>
        <p:spPr>
          <a:xfrm>
            <a:off x="3049072" y="205725"/>
            <a:ext cx="3163672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PLAN DE SEGURIDAD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Y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CONFIANZA DIGITAL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2022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A8CEA93-ED21-43FD-BBF8-B710672BF34A}"/>
              </a:ext>
            </a:extLst>
          </p:cNvPr>
          <p:cNvSpPr txBox="1"/>
          <p:nvPr/>
        </p:nvSpPr>
        <p:spPr>
          <a:xfrm>
            <a:off x="66781" y="1535886"/>
            <a:ext cx="310235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b="1" spc="300">
                <a:solidFill>
                  <a:schemeClr val="bg1">
                    <a:lumMod val="65000"/>
                  </a:schemeClr>
                </a:solidFill>
                <a:latin typeface="Bahnschrift SemiBold Condensed"/>
                <a:cs typeface="Segoe UI Light"/>
              </a:rPr>
              <a:t>¿QUÉ ES RESILIENCIA?</a:t>
            </a:r>
            <a:endParaRPr lang="es-ES" spc="300">
              <a:solidFill>
                <a:schemeClr val="bg1">
                  <a:lumMod val="65000"/>
                </a:schemeClr>
              </a:solidFill>
              <a:latin typeface="Bahnschrift SemiBold Condensed"/>
              <a:cs typeface="Segoe UI Light"/>
            </a:endParaRPr>
          </a:p>
        </p:txBody>
      </p:sp>
      <p:pic>
        <p:nvPicPr>
          <p:cNvPr id="17" name="Imagen 16" descr="Forma&#10;&#10;Descripción generada automáticamente con confianza baja">
            <a:extLst>
              <a:ext uri="{FF2B5EF4-FFF2-40B4-BE49-F238E27FC236}">
                <a16:creationId xmlns:a16="http://schemas.microsoft.com/office/drawing/2014/main" id="{C257DEB6-F78E-49A1-9369-C602F2CDC52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07548" y="2598344"/>
            <a:ext cx="1970230" cy="3746733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DB30211F-397D-40C4-B99F-7F5CD126F8CF}"/>
              </a:ext>
            </a:extLst>
          </p:cNvPr>
          <p:cNvSpPr txBox="1"/>
          <p:nvPr/>
        </p:nvSpPr>
        <p:spPr>
          <a:xfrm>
            <a:off x="34893" y="1282943"/>
            <a:ext cx="3335005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spc="300">
                <a:latin typeface="Abadi" panose="020B0604020104020204" pitchFamily="34" charset="0"/>
                <a:cs typeface="Segoe UI Light"/>
              </a:rPr>
              <a:t>UN SUCESO INESPERADO </a:t>
            </a:r>
            <a:endParaRPr lang="es-ES" sz="1600" spc="300">
              <a:latin typeface="Abadi" panose="020B0604020104020204" pitchFamily="34" charset="0"/>
            </a:endParaRPr>
          </a:p>
        </p:txBody>
      </p:sp>
      <p:pic>
        <p:nvPicPr>
          <p:cNvPr id="1044" name="Picture 20" descr="Signo De Exclamación, Atención, Exclamación">
            <a:extLst>
              <a:ext uri="{FF2B5EF4-FFF2-40B4-BE49-F238E27FC236}">
                <a16:creationId xmlns:a16="http://schemas.microsoft.com/office/drawing/2014/main" id="{02480055-3081-4911-B813-EEEC63362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4098">
            <a:off x="9676325" y="773777"/>
            <a:ext cx="2184311" cy="226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C23F8371-AD14-8549-80EC-ABC75A9A0988}"/>
              </a:ext>
            </a:extLst>
          </p:cNvPr>
          <p:cNvGrpSpPr/>
          <p:nvPr/>
        </p:nvGrpSpPr>
        <p:grpSpPr>
          <a:xfrm>
            <a:off x="5616711" y="2396045"/>
            <a:ext cx="2849355" cy="1592667"/>
            <a:chOff x="5616711" y="2396045"/>
            <a:chExt cx="2849355" cy="1592667"/>
          </a:xfrm>
        </p:grpSpPr>
        <p:sp>
          <p:nvSpPr>
            <p:cNvPr id="31" name="Bocadillo: ovalado 30">
              <a:extLst>
                <a:ext uri="{FF2B5EF4-FFF2-40B4-BE49-F238E27FC236}">
                  <a16:creationId xmlns:a16="http://schemas.microsoft.com/office/drawing/2014/main" id="{A47334FA-4873-420F-87C9-494ECFEC092F}"/>
                </a:ext>
              </a:extLst>
            </p:cNvPr>
            <p:cNvSpPr/>
            <p:nvPr/>
          </p:nvSpPr>
          <p:spPr>
            <a:xfrm flipH="1">
              <a:off x="5616711" y="2396045"/>
              <a:ext cx="2807873" cy="1592667"/>
            </a:xfrm>
            <a:custGeom>
              <a:avLst/>
              <a:gdLst>
                <a:gd name="connsiteX0" fmla="*/ -300499 w 2807873"/>
                <a:gd name="connsiteY0" fmla="*/ 1655004 h 1592667"/>
                <a:gd name="connsiteX1" fmla="*/ 195643 w 2807873"/>
                <a:gd name="connsiteY1" fmla="*/ 1201828 h 1592667"/>
                <a:gd name="connsiteX2" fmla="*/ 1074416 w 2807873"/>
                <a:gd name="connsiteY2" fmla="*/ 22245 h 1592667"/>
                <a:gd name="connsiteX3" fmla="*/ 2436951 w 2807873"/>
                <a:gd name="connsiteY3" fmla="*/ 257054 h 1592667"/>
                <a:gd name="connsiteX4" fmla="*/ 1874155 w 2807873"/>
                <a:gd name="connsiteY4" fmla="*/ 1546674 h 1592667"/>
                <a:gd name="connsiteX5" fmla="*/ 551428 w 2807873"/>
                <a:gd name="connsiteY5" fmla="*/ 1429043 h 1592667"/>
                <a:gd name="connsiteX6" fmla="*/ -300499 w 2807873"/>
                <a:gd name="connsiteY6" fmla="*/ 1655004 h 159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7873" h="1592667" fill="none" extrusionOk="0">
                  <a:moveTo>
                    <a:pt x="-300499" y="1655004"/>
                  </a:moveTo>
                  <a:cubicBezTo>
                    <a:pt x="-109004" y="1404608"/>
                    <a:pt x="125175" y="1327234"/>
                    <a:pt x="195643" y="1201828"/>
                  </a:cubicBezTo>
                  <a:cubicBezTo>
                    <a:pt x="-298552" y="750849"/>
                    <a:pt x="186543" y="223533"/>
                    <a:pt x="1074416" y="22245"/>
                  </a:cubicBezTo>
                  <a:cubicBezTo>
                    <a:pt x="1589432" y="-69169"/>
                    <a:pt x="2056371" y="35507"/>
                    <a:pt x="2436951" y="257054"/>
                  </a:cubicBezTo>
                  <a:cubicBezTo>
                    <a:pt x="3190446" y="619038"/>
                    <a:pt x="2790614" y="1449661"/>
                    <a:pt x="1874155" y="1546674"/>
                  </a:cubicBezTo>
                  <a:cubicBezTo>
                    <a:pt x="1458789" y="1630681"/>
                    <a:pt x="927840" y="1573243"/>
                    <a:pt x="551428" y="1429043"/>
                  </a:cubicBezTo>
                  <a:cubicBezTo>
                    <a:pt x="309471" y="1441743"/>
                    <a:pt x="17074" y="1502378"/>
                    <a:pt x="-300499" y="1655004"/>
                  </a:cubicBezTo>
                  <a:close/>
                </a:path>
                <a:path w="2807873" h="1592667" stroke="0" extrusionOk="0">
                  <a:moveTo>
                    <a:pt x="-300499" y="1655004"/>
                  </a:moveTo>
                  <a:cubicBezTo>
                    <a:pt x="-80312" y="1404661"/>
                    <a:pt x="117306" y="1354698"/>
                    <a:pt x="195643" y="1201828"/>
                  </a:cubicBezTo>
                  <a:cubicBezTo>
                    <a:pt x="-332325" y="754397"/>
                    <a:pt x="115310" y="88309"/>
                    <a:pt x="1074416" y="22245"/>
                  </a:cubicBezTo>
                  <a:cubicBezTo>
                    <a:pt x="1624944" y="-31114"/>
                    <a:pt x="2044531" y="71075"/>
                    <a:pt x="2436951" y="257054"/>
                  </a:cubicBezTo>
                  <a:cubicBezTo>
                    <a:pt x="3228651" y="730086"/>
                    <a:pt x="2894038" y="1419888"/>
                    <a:pt x="1874155" y="1546674"/>
                  </a:cubicBezTo>
                  <a:cubicBezTo>
                    <a:pt x="1383074" y="1589851"/>
                    <a:pt x="931497" y="1634288"/>
                    <a:pt x="551428" y="1429043"/>
                  </a:cubicBezTo>
                  <a:cubicBezTo>
                    <a:pt x="283770" y="1472899"/>
                    <a:pt x="-173770" y="1545658"/>
                    <a:pt x="-300499" y="1655004"/>
                  </a:cubicBezTo>
                  <a:close/>
                </a:path>
              </a:pathLst>
            </a:custGeom>
            <a:solidFill>
              <a:srgbClr val="0070C0"/>
            </a:solidFill>
            <a:ln>
              <a:solidFill>
                <a:srgbClr val="00B0F0"/>
              </a:solidFill>
              <a:extLst>
                <a:ext uri="{C807C97D-BFC1-408E-A445-0C87EB9F89A2}">
                  <ask:lineSketchStyleProps xmlns:ask="http://schemas.microsoft.com/office/drawing/2018/sketchyshapes" sd="3794071524">
                    <a:prstGeom prst="wedgeEllipseCallout">
                      <a:avLst>
                        <a:gd name="adj1" fmla="val -60702"/>
                        <a:gd name="adj2" fmla="val 53914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A10B6084-9375-49A3-B1BF-0C91DA0F0442}"/>
                </a:ext>
              </a:extLst>
            </p:cNvPr>
            <p:cNvSpPr txBox="1"/>
            <p:nvPr/>
          </p:nvSpPr>
          <p:spPr>
            <a:xfrm>
              <a:off x="5658193" y="2985789"/>
              <a:ext cx="280787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200">
                  <a:solidFill>
                    <a:schemeClr val="bg1"/>
                  </a:solidFill>
                  <a:latin typeface="Abadi" panose="020B0604020104020204" pitchFamily="34" charset="0"/>
                </a:rPr>
                <a:t>¿Entonces qué hago?</a:t>
              </a: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5F91AB9E-8BD1-884D-969B-5C6B5B14738D}"/>
              </a:ext>
            </a:extLst>
          </p:cNvPr>
          <p:cNvGrpSpPr/>
          <p:nvPr/>
        </p:nvGrpSpPr>
        <p:grpSpPr>
          <a:xfrm>
            <a:off x="5616710" y="4426321"/>
            <a:ext cx="2807873" cy="1592667"/>
            <a:chOff x="5616710" y="4426321"/>
            <a:chExt cx="2807873" cy="1592667"/>
          </a:xfrm>
        </p:grpSpPr>
        <p:sp>
          <p:nvSpPr>
            <p:cNvPr id="32" name="Bocadillo: ovalado 31">
              <a:extLst>
                <a:ext uri="{FF2B5EF4-FFF2-40B4-BE49-F238E27FC236}">
                  <a16:creationId xmlns:a16="http://schemas.microsoft.com/office/drawing/2014/main" id="{2405EFEB-8183-4ACB-B9F7-AF4474FA4E7B}"/>
                </a:ext>
              </a:extLst>
            </p:cNvPr>
            <p:cNvSpPr/>
            <p:nvPr/>
          </p:nvSpPr>
          <p:spPr>
            <a:xfrm flipH="1">
              <a:off x="5616710" y="4426321"/>
              <a:ext cx="2807873" cy="1592667"/>
            </a:xfrm>
            <a:custGeom>
              <a:avLst/>
              <a:gdLst>
                <a:gd name="connsiteX0" fmla="*/ -356768 w 2807873"/>
                <a:gd name="connsiteY0" fmla="*/ -89380 h 1592667"/>
                <a:gd name="connsiteX1" fmla="*/ 550613 w 2807873"/>
                <a:gd name="connsiteY1" fmla="*/ 163978 h 1592667"/>
                <a:gd name="connsiteX2" fmla="*/ 1873534 w 2807873"/>
                <a:gd name="connsiteY2" fmla="*/ 45868 h 1592667"/>
                <a:gd name="connsiteX3" fmla="*/ 2437659 w 2807873"/>
                <a:gd name="connsiteY3" fmla="*/ 1335176 h 1592667"/>
                <a:gd name="connsiteX4" fmla="*/ 1074898 w 2807873"/>
                <a:gd name="connsiteY4" fmla="*/ 1570488 h 1592667"/>
                <a:gd name="connsiteX5" fmla="*/ 195121 w 2807873"/>
                <a:gd name="connsiteY5" fmla="*/ 391340 h 1592667"/>
                <a:gd name="connsiteX6" fmla="*/ -356768 w 2807873"/>
                <a:gd name="connsiteY6" fmla="*/ -89380 h 159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7873" h="1592667" fill="none" extrusionOk="0">
                  <a:moveTo>
                    <a:pt x="-356768" y="-89380"/>
                  </a:moveTo>
                  <a:cubicBezTo>
                    <a:pt x="47221" y="-34460"/>
                    <a:pt x="245516" y="1984"/>
                    <a:pt x="550613" y="163978"/>
                  </a:cubicBezTo>
                  <a:cubicBezTo>
                    <a:pt x="916981" y="8078"/>
                    <a:pt x="1448052" y="12633"/>
                    <a:pt x="1873534" y="45868"/>
                  </a:cubicBezTo>
                  <a:cubicBezTo>
                    <a:pt x="2861976" y="187986"/>
                    <a:pt x="3104005" y="911322"/>
                    <a:pt x="2437659" y="1335176"/>
                  </a:cubicBezTo>
                  <a:cubicBezTo>
                    <a:pt x="2133412" y="1515204"/>
                    <a:pt x="1558575" y="1674424"/>
                    <a:pt x="1074898" y="1570488"/>
                  </a:cubicBezTo>
                  <a:cubicBezTo>
                    <a:pt x="256295" y="1425921"/>
                    <a:pt x="-290468" y="744159"/>
                    <a:pt x="195121" y="391340"/>
                  </a:cubicBezTo>
                  <a:cubicBezTo>
                    <a:pt x="81169" y="335171"/>
                    <a:pt x="-189550" y="35284"/>
                    <a:pt x="-356768" y="-89380"/>
                  </a:cubicBezTo>
                  <a:close/>
                </a:path>
                <a:path w="2807873" h="1592667" stroke="0" extrusionOk="0">
                  <a:moveTo>
                    <a:pt x="-356768" y="-89380"/>
                  </a:moveTo>
                  <a:cubicBezTo>
                    <a:pt x="-269933" y="-15005"/>
                    <a:pt x="175931" y="120054"/>
                    <a:pt x="550613" y="163978"/>
                  </a:cubicBezTo>
                  <a:cubicBezTo>
                    <a:pt x="913243" y="4304"/>
                    <a:pt x="1413768" y="-61437"/>
                    <a:pt x="1873534" y="45868"/>
                  </a:cubicBezTo>
                  <a:cubicBezTo>
                    <a:pt x="2878087" y="251671"/>
                    <a:pt x="3067214" y="944151"/>
                    <a:pt x="2437659" y="1335176"/>
                  </a:cubicBezTo>
                  <a:cubicBezTo>
                    <a:pt x="2137567" y="1569897"/>
                    <a:pt x="1581003" y="1647491"/>
                    <a:pt x="1074898" y="1570488"/>
                  </a:cubicBezTo>
                  <a:cubicBezTo>
                    <a:pt x="78446" y="1359451"/>
                    <a:pt x="-277937" y="960537"/>
                    <a:pt x="195121" y="391340"/>
                  </a:cubicBezTo>
                  <a:cubicBezTo>
                    <a:pt x="39165" y="266825"/>
                    <a:pt x="-193710" y="-29814"/>
                    <a:pt x="-356768" y="-89380"/>
                  </a:cubicBezTo>
                  <a:close/>
                </a:path>
              </a:pathLst>
            </a:custGeom>
            <a:solidFill>
              <a:srgbClr val="0070C0"/>
            </a:solidFill>
            <a:ln>
              <a:solidFill>
                <a:srgbClr val="00B0F0"/>
              </a:solidFill>
              <a:extLst>
                <a:ext uri="{C807C97D-BFC1-408E-A445-0C87EB9F89A2}">
                  <ask:lineSketchStyleProps xmlns:ask="http://schemas.microsoft.com/office/drawing/2018/sketchyshapes" sd="3794071524">
                    <a:prstGeom prst="wedgeEllipseCallout">
                      <a:avLst>
                        <a:gd name="adj1" fmla="val -62706"/>
                        <a:gd name="adj2" fmla="val -55612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72B327F0-D41B-4C98-B734-2ABFD727943D}"/>
                </a:ext>
              </a:extLst>
            </p:cNvPr>
            <p:cNvSpPr txBox="1"/>
            <p:nvPr/>
          </p:nvSpPr>
          <p:spPr>
            <a:xfrm>
              <a:off x="5959971" y="5001484"/>
              <a:ext cx="197023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200">
                  <a:solidFill>
                    <a:schemeClr val="bg1"/>
                  </a:solidFill>
                  <a:latin typeface="Abadi" panose="020B0604020104020204" pitchFamily="34" charset="0"/>
                </a:rPr>
                <a:t>¿Eso qué es?</a:t>
              </a:r>
            </a:p>
          </p:txBody>
        </p:sp>
      </p:grpSp>
      <p:pic>
        <p:nvPicPr>
          <p:cNvPr id="1040" name="Picture 16" descr="Dibujos Animados, Smiley, Preguntar, Rompecabezas">
            <a:extLst>
              <a:ext uri="{FF2B5EF4-FFF2-40B4-BE49-F238E27FC236}">
                <a16:creationId xmlns:a16="http://schemas.microsoft.com/office/drawing/2014/main" id="{B69F7C8E-B660-45C9-B87C-F673C4688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007" y="1658876"/>
            <a:ext cx="1606441" cy="119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910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04508640-58F7-764A-960E-C04E99F13170}"/>
              </a:ext>
            </a:extLst>
          </p:cNvPr>
          <p:cNvGrpSpPr/>
          <p:nvPr/>
        </p:nvGrpSpPr>
        <p:grpSpPr>
          <a:xfrm>
            <a:off x="3494501" y="1289817"/>
            <a:ext cx="5586194" cy="2441044"/>
            <a:chOff x="3494501" y="1289817"/>
            <a:chExt cx="5586194" cy="2441044"/>
          </a:xfrm>
        </p:grpSpPr>
        <p:sp>
          <p:nvSpPr>
            <p:cNvPr id="16" name="Bocadillo: ovalado 15">
              <a:extLst>
                <a:ext uri="{FF2B5EF4-FFF2-40B4-BE49-F238E27FC236}">
                  <a16:creationId xmlns:a16="http://schemas.microsoft.com/office/drawing/2014/main" id="{F108BB0B-3BF3-4A0B-A113-E6C9F69DDADC}"/>
                </a:ext>
              </a:extLst>
            </p:cNvPr>
            <p:cNvSpPr/>
            <p:nvPr/>
          </p:nvSpPr>
          <p:spPr>
            <a:xfrm>
              <a:off x="3494501" y="1289817"/>
              <a:ext cx="5586194" cy="2441044"/>
            </a:xfrm>
            <a:custGeom>
              <a:avLst/>
              <a:gdLst>
                <a:gd name="connsiteX0" fmla="*/ -961663 w 5586194"/>
                <a:gd name="connsiteY0" fmla="*/ 2213173 h 2441044"/>
                <a:gd name="connsiteX1" fmla="*/ 171356 w 5586194"/>
                <a:gd name="connsiteY1" fmla="*/ 1641444 h 2441044"/>
                <a:gd name="connsiteX2" fmla="*/ 2529501 w 5586194"/>
                <a:gd name="connsiteY2" fmla="*/ 5447 h 2441044"/>
                <a:gd name="connsiteX3" fmla="*/ 5157827 w 5586194"/>
                <a:gd name="connsiteY3" fmla="*/ 570989 h 2441044"/>
                <a:gd name="connsiteX4" fmla="*/ 3196675 w 5586194"/>
                <a:gd name="connsiteY4" fmla="*/ 2428236 h 2441044"/>
                <a:gd name="connsiteX5" fmla="*/ 723103 w 5586194"/>
                <a:gd name="connsiteY5" fmla="*/ 2039959 h 2441044"/>
                <a:gd name="connsiteX6" fmla="*/ -961663 w 5586194"/>
                <a:gd name="connsiteY6" fmla="*/ 2213173 h 244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86194" h="2441044" fill="none" extrusionOk="0">
                  <a:moveTo>
                    <a:pt x="-961663" y="2213173"/>
                  </a:moveTo>
                  <a:cubicBezTo>
                    <a:pt x="-458468" y="1892246"/>
                    <a:pt x="479" y="1742002"/>
                    <a:pt x="171356" y="1641444"/>
                  </a:cubicBezTo>
                  <a:cubicBezTo>
                    <a:pt x="-534833" y="943999"/>
                    <a:pt x="729740" y="141499"/>
                    <a:pt x="2529501" y="5447"/>
                  </a:cubicBezTo>
                  <a:cubicBezTo>
                    <a:pt x="3604750" y="-68482"/>
                    <a:pt x="4479377" y="151714"/>
                    <a:pt x="5157827" y="570989"/>
                  </a:cubicBezTo>
                  <a:cubicBezTo>
                    <a:pt x="6334565" y="1235237"/>
                    <a:pt x="5160325" y="2401177"/>
                    <a:pt x="3196675" y="2428236"/>
                  </a:cubicBezTo>
                  <a:cubicBezTo>
                    <a:pt x="2340290" y="2474490"/>
                    <a:pt x="1343294" y="2250589"/>
                    <a:pt x="723103" y="2039959"/>
                  </a:cubicBezTo>
                  <a:cubicBezTo>
                    <a:pt x="-52178" y="2241763"/>
                    <a:pt x="-628790" y="2310843"/>
                    <a:pt x="-961663" y="2213173"/>
                  </a:cubicBezTo>
                  <a:close/>
                </a:path>
                <a:path w="5586194" h="2441044" stroke="0" extrusionOk="0">
                  <a:moveTo>
                    <a:pt x="-961663" y="2213173"/>
                  </a:moveTo>
                  <a:cubicBezTo>
                    <a:pt x="-719145" y="2101542"/>
                    <a:pt x="-12519" y="1813934"/>
                    <a:pt x="171356" y="1641444"/>
                  </a:cubicBezTo>
                  <a:cubicBezTo>
                    <a:pt x="-559942" y="918245"/>
                    <a:pt x="611604" y="-54330"/>
                    <a:pt x="2529501" y="5447"/>
                  </a:cubicBezTo>
                  <a:cubicBezTo>
                    <a:pt x="3654316" y="-18310"/>
                    <a:pt x="4524328" y="221762"/>
                    <a:pt x="5157827" y="570989"/>
                  </a:cubicBezTo>
                  <a:cubicBezTo>
                    <a:pt x="6429065" y="1412591"/>
                    <a:pt x="5292097" y="2388793"/>
                    <a:pt x="3196675" y="2428236"/>
                  </a:cubicBezTo>
                  <a:cubicBezTo>
                    <a:pt x="2216857" y="2423418"/>
                    <a:pt x="1350173" y="2374836"/>
                    <a:pt x="723103" y="2039959"/>
                  </a:cubicBezTo>
                  <a:cubicBezTo>
                    <a:pt x="86874" y="2186945"/>
                    <a:pt x="-178839" y="2241331"/>
                    <a:pt x="-961663" y="2213173"/>
                  </a:cubicBezTo>
                  <a:close/>
                </a:path>
              </a:pathLst>
            </a:custGeom>
            <a:solidFill>
              <a:srgbClr val="FFC000"/>
            </a:solidFill>
            <a:ln>
              <a:extLst>
                <a:ext uri="{C807C97D-BFC1-408E-A445-0C87EB9F89A2}">
                  <ask:lineSketchStyleProps xmlns:ask="http://schemas.microsoft.com/office/drawing/2018/sketchyshapes" sd="3794071524">
                    <a:prstGeom prst="wedgeEllipseCallout">
                      <a:avLst>
                        <a:gd name="adj1" fmla="val -67215"/>
                        <a:gd name="adj2" fmla="val 40665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6391A20C-60A1-4C59-9F34-CE45099DB549}"/>
                </a:ext>
              </a:extLst>
            </p:cNvPr>
            <p:cNvSpPr txBox="1"/>
            <p:nvPr/>
          </p:nvSpPr>
          <p:spPr>
            <a:xfrm>
              <a:off x="3670347" y="1851352"/>
              <a:ext cx="5234501" cy="156966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s-ES" sz="2400" b="0">
                  <a:effectLst/>
                  <a:latin typeface="Abadi" panose="020B0604020104020204" pitchFamily="34" charset="0"/>
                  <a:cs typeface="Segoe UI Light"/>
                </a:rPr>
                <a:t>La resiliencia es la </a:t>
              </a:r>
              <a:r>
                <a:rPr lang="es-ES" sz="2400" b="0">
                  <a:solidFill>
                    <a:schemeClr val="bg1"/>
                  </a:solidFill>
                  <a:effectLst/>
                  <a:latin typeface="Abadi" panose="020B0604020104020204" pitchFamily="34" charset="0"/>
                  <a:cs typeface="Segoe UI Light"/>
                </a:rPr>
                <a:t>capacidad</a:t>
              </a:r>
              <a:r>
                <a:rPr lang="es-ES" sz="2400" b="0">
                  <a:effectLst/>
                  <a:latin typeface="Abadi" panose="020B0604020104020204" pitchFamily="34" charset="0"/>
                  <a:cs typeface="Segoe UI Light"/>
                </a:rPr>
                <a:t> que tenemos las personas de </a:t>
              </a:r>
              <a:r>
                <a:rPr lang="es-ES" sz="2400" b="0">
                  <a:solidFill>
                    <a:schemeClr val="bg1"/>
                  </a:solidFill>
                  <a:effectLst/>
                  <a:latin typeface="Abadi" panose="020B0604020104020204" pitchFamily="34" charset="0"/>
                  <a:cs typeface="Segoe UI Light"/>
                </a:rPr>
                <a:t>hacer frente a </a:t>
              </a:r>
              <a:r>
                <a:rPr lang="es-ES" sz="2400">
                  <a:solidFill>
                    <a:schemeClr val="bg1"/>
                  </a:solidFill>
                  <a:latin typeface="Abadi" panose="020B0604020104020204" pitchFamily="34" charset="0"/>
                  <a:cs typeface="Segoe UI Light"/>
                </a:rPr>
                <a:t>los problemas</a:t>
              </a:r>
              <a:r>
                <a:rPr lang="es-ES" sz="2400">
                  <a:latin typeface="Abadi" panose="020B0604020104020204" pitchFamily="34" charset="0"/>
                  <a:cs typeface="Segoe UI Light"/>
                </a:rPr>
                <a:t> y</a:t>
              </a:r>
              <a:r>
                <a:rPr lang="es-ES" sz="2400" b="0">
                  <a:effectLst/>
                  <a:latin typeface="Abadi" panose="020B0604020104020204" pitchFamily="34" charset="0"/>
                  <a:cs typeface="Segoe UI Light"/>
                </a:rPr>
                <a:t> salir más fuertes de estas </a:t>
              </a:r>
              <a:r>
                <a:rPr lang="es-ES" sz="2400">
                  <a:latin typeface="Abadi" panose="020B0604020104020204" pitchFamily="34" charset="0"/>
                  <a:cs typeface="Segoe UI Light"/>
                </a:rPr>
                <a:t>situaciones</a:t>
              </a:r>
              <a:r>
                <a:rPr lang="es-ES" sz="2400" b="0">
                  <a:effectLst/>
                  <a:latin typeface="Abadi" panose="020B0604020104020204" pitchFamily="34" charset="0"/>
                  <a:cs typeface="Segoe UI Light"/>
                </a:rPr>
                <a:t>. </a:t>
              </a:r>
              <a:endParaRPr lang="es-ES" sz="2400">
                <a:latin typeface="Abadi" panose="020B0604020104020204" pitchFamily="34" charset="0"/>
              </a:endParaRPr>
            </a:p>
          </p:txBody>
        </p:sp>
      </p:grpSp>
      <p:pic>
        <p:nvPicPr>
          <p:cNvPr id="4" name="Imagen 2" descr="Imagen que contiene reloj&#10;&#10;Descripción generada automáticamente">
            <a:extLst>
              <a:ext uri="{FF2B5EF4-FFF2-40B4-BE49-F238E27FC236}">
                <a16:creationId xmlns:a16="http://schemas.microsoft.com/office/drawing/2014/main" id="{E089D7C7-64F8-4FE1-B547-6762FCF27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" y="193563"/>
            <a:ext cx="3449443" cy="108111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5C4EB0B-6ED7-48B4-A5C2-7253B9E1C86E}"/>
              </a:ext>
            </a:extLst>
          </p:cNvPr>
          <p:cNvSpPr txBox="1"/>
          <p:nvPr/>
        </p:nvSpPr>
        <p:spPr>
          <a:xfrm>
            <a:off x="3049072" y="205725"/>
            <a:ext cx="3163672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PLAN DE SEGURIDAD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Y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CONFIANZA DIGITAL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2022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625DEE1-DA1D-418D-819B-9EE40F29080B}"/>
              </a:ext>
            </a:extLst>
          </p:cNvPr>
          <p:cNvSpPr txBox="1"/>
          <p:nvPr/>
        </p:nvSpPr>
        <p:spPr>
          <a:xfrm>
            <a:off x="66781" y="1535886"/>
            <a:ext cx="310235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b="1" spc="300">
                <a:solidFill>
                  <a:schemeClr val="bg1">
                    <a:lumMod val="65000"/>
                  </a:schemeClr>
                </a:solidFill>
                <a:latin typeface="Bahnschrift SemiBold Condensed"/>
                <a:cs typeface="Segoe UI Light"/>
              </a:rPr>
              <a:t>¿QUÉ ES RESILIENCIA?</a:t>
            </a:r>
            <a:endParaRPr lang="es-ES" spc="300">
              <a:solidFill>
                <a:schemeClr val="bg1">
                  <a:lumMod val="65000"/>
                </a:schemeClr>
              </a:solidFill>
              <a:latin typeface="Bahnschrift SemiBold Condensed"/>
              <a:cs typeface="Segoe UI Light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41E19A5-3555-48B8-B120-88481B7FE2ED}"/>
              </a:ext>
            </a:extLst>
          </p:cNvPr>
          <p:cNvSpPr txBox="1"/>
          <p:nvPr/>
        </p:nvSpPr>
        <p:spPr>
          <a:xfrm>
            <a:off x="34893" y="1282943"/>
            <a:ext cx="3335005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spc="300">
                <a:latin typeface="Abadi" panose="020B0604020104020204" pitchFamily="34" charset="0"/>
                <a:cs typeface="Segoe UI Light"/>
              </a:rPr>
              <a:t>UN SUCESO INESPERADO </a:t>
            </a:r>
            <a:endParaRPr lang="es-ES" sz="1600" spc="300">
              <a:latin typeface="Abadi" panose="020B0604020104020204" pitchFamily="34" charset="0"/>
            </a:endParaRPr>
          </a:p>
        </p:txBody>
      </p:sp>
      <p:pic>
        <p:nvPicPr>
          <p:cNvPr id="6" name="Imagen 5" descr="Forma&#10;&#10;Descripción generada automáticamente con confianza baja">
            <a:extLst>
              <a:ext uri="{FF2B5EF4-FFF2-40B4-BE49-F238E27FC236}">
                <a16:creationId xmlns:a16="http://schemas.microsoft.com/office/drawing/2014/main" id="{8D289256-CE04-4D84-BE97-C21C84982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70" y="2435486"/>
            <a:ext cx="2052540" cy="4004957"/>
          </a:xfrm>
          <a:prstGeom prst="rect">
            <a:avLst/>
          </a:prstGeom>
        </p:spPr>
      </p:pic>
      <p:pic>
        <p:nvPicPr>
          <p:cNvPr id="17" name="Imagen 16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E32322ED-1236-4438-AC0F-D9DE5DCFDE5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093" y="1535886"/>
            <a:ext cx="2200310" cy="3982462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07F8BFF2-A880-8948-AC69-2BF520BE2A7E}"/>
              </a:ext>
            </a:extLst>
          </p:cNvPr>
          <p:cNvGrpSpPr/>
          <p:nvPr/>
        </p:nvGrpSpPr>
        <p:grpSpPr>
          <a:xfrm>
            <a:off x="6891788" y="3407777"/>
            <a:ext cx="2442682" cy="717091"/>
            <a:chOff x="3929983" y="4851092"/>
            <a:chExt cx="4565521" cy="1592667"/>
          </a:xfrm>
        </p:grpSpPr>
        <p:sp>
          <p:nvSpPr>
            <p:cNvPr id="19" name="Bocadillo: ovalado 18">
              <a:extLst>
                <a:ext uri="{FF2B5EF4-FFF2-40B4-BE49-F238E27FC236}">
                  <a16:creationId xmlns:a16="http://schemas.microsoft.com/office/drawing/2014/main" id="{8F910C36-1669-4E3A-85AE-B7CF337381C6}"/>
                </a:ext>
              </a:extLst>
            </p:cNvPr>
            <p:cNvSpPr/>
            <p:nvPr/>
          </p:nvSpPr>
          <p:spPr>
            <a:xfrm flipH="1">
              <a:off x="3929983" y="4851092"/>
              <a:ext cx="4565521" cy="1592667"/>
            </a:xfrm>
            <a:custGeom>
              <a:avLst/>
              <a:gdLst>
                <a:gd name="connsiteX0" fmla="*/ -374875 w 4565521"/>
                <a:gd name="connsiteY0" fmla="*/ -356662 h 1592667"/>
                <a:gd name="connsiteX1" fmla="*/ 1218031 w 4565521"/>
                <a:gd name="connsiteY1" fmla="*/ 91927 h 1592667"/>
                <a:gd name="connsiteX2" fmla="*/ 2719972 w 4565521"/>
                <a:gd name="connsiteY2" fmla="*/ 14742 h 1592667"/>
                <a:gd name="connsiteX3" fmla="*/ 3651955 w 4565521"/>
                <a:gd name="connsiteY3" fmla="*/ 1433522 h 1592667"/>
                <a:gd name="connsiteX4" fmla="*/ 1984585 w 4565521"/>
                <a:gd name="connsiteY4" fmla="*/ 1585845 h 1592667"/>
                <a:gd name="connsiteX5" fmla="*/ 539140 w 4565521"/>
                <a:gd name="connsiteY5" fmla="*/ 282358 h 1592667"/>
                <a:gd name="connsiteX6" fmla="*/ -374875 w 4565521"/>
                <a:gd name="connsiteY6" fmla="*/ -356662 h 159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65521" h="1592667" fill="none" extrusionOk="0">
                  <a:moveTo>
                    <a:pt x="-374875" y="-356662"/>
                  </a:moveTo>
                  <a:cubicBezTo>
                    <a:pt x="-146616" y="-346013"/>
                    <a:pt x="711514" y="-187817"/>
                    <a:pt x="1218031" y="91927"/>
                  </a:cubicBezTo>
                  <a:cubicBezTo>
                    <a:pt x="1598466" y="65219"/>
                    <a:pt x="2224415" y="19910"/>
                    <a:pt x="2719972" y="14742"/>
                  </a:cubicBezTo>
                  <a:cubicBezTo>
                    <a:pt x="4697752" y="103331"/>
                    <a:pt x="5093697" y="984516"/>
                    <a:pt x="3651955" y="1433522"/>
                  </a:cubicBezTo>
                  <a:cubicBezTo>
                    <a:pt x="3259762" y="1489624"/>
                    <a:pt x="2551435" y="1685942"/>
                    <a:pt x="1984585" y="1585845"/>
                  </a:cubicBezTo>
                  <a:cubicBezTo>
                    <a:pt x="276057" y="1487855"/>
                    <a:pt x="-632921" y="631962"/>
                    <a:pt x="539140" y="282358"/>
                  </a:cubicBezTo>
                  <a:cubicBezTo>
                    <a:pt x="471381" y="135781"/>
                    <a:pt x="-197813" y="-255776"/>
                    <a:pt x="-374875" y="-356662"/>
                  </a:cubicBezTo>
                  <a:close/>
                </a:path>
                <a:path w="4565521" h="1592667" stroke="0" extrusionOk="0">
                  <a:moveTo>
                    <a:pt x="-374875" y="-356662"/>
                  </a:moveTo>
                  <a:cubicBezTo>
                    <a:pt x="-31404" y="-150964"/>
                    <a:pt x="481888" y="-219001"/>
                    <a:pt x="1218031" y="91927"/>
                  </a:cubicBezTo>
                  <a:cubicBezTo>
                    <a:pt x="1671158" y="9324"/>
                    <a:pt x="2178321" y="-63664"/>
                    <a:pt x="2719972" y="14742"/>
                  </a:cubicBezTo>
                  <a:cubicBezTo>
                    <a:pt x="4773350" y="176444"/>
                    <a:pt x="5067784" y="1114803"/>
                    <a:pt x="3651955" y="1433522"/>
                  </a:cubicBezTo>
                  <a:cubicBezTo>
                    <a:pt x="3251137" y="1595191"/>
                    <a:pt x="2653349" y="1682550"/>
                    <a:pt x="1984585" y="1585845"/>
                  </a:cubicBezTo>
                  <a:cubicBezTo>
                    <a:pt x="149958" y="1455065"/>
                    <a:pt x="-612086" y="983402"/>
                    <a:pt x="539140" y="282358"/>
                  </a:cubicBezTo>
                  <a:cubicBezTo>
                    <a:pt x="223292" y="-2245"/>
                    <a:pt x="72874" y="-73896"/>
                    <a:pt x="-374875" y="-356662"/>
                  </a:cubicBezTo>
                  <a:close/>
                </a:path>
              </a:pathLst>
            </a:custGeom>
            <a:solidFill>
              <a:srgbClr val="0070C0"/>
            </a:solidFill>
            <a:ln>
              <a:solidFill>
                <a:srgbClr val="00B0F0"/>
              </a:solidFill>
              <a:extLst>
                <a:ext uri="{C807C97D-BFC1-408E-A445-0C87EB9F89A2}">
                  <ask:lineSketchStyleProps xmlns:ask="http://schemas.microsoft.com/office/drawing/2018/sketchyshapes" sd="3794071524">
                    <a:prstGeom prst="wedgeEllipseCallout">
                      <a:avLst>
                        <a:gd name="adj1" fmla="val -58211"/>
                        <a:gd name="adj2" fmla="val -72394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6679B5B5-82AF-4677-A792-EE6069ED6E79}"/>
                </a:ext>
              </a:extLst>
            </p:cNvPr>
            <p:cNvSpPr txBox="1"/>
            <p:nvPr/>
          </p:nvSpPr>
          <p:spPr>
            <a:xfrm>
              <a:off x="4419111" y="5052589"/>
              <a:ext cx="3587266" cy="95700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s-ES" sz="2200">
                  <a:solidFill>
                    <a:schemeClr val="bg1"/>
                  </a:solidFill>
                  <a:latin typeface="Abadi"/>
                </a:rPr>
                <a:t>Ohm…</a:t>
              </a:r>
            </a:p>
          </p:txBody>
        </p:sp>
      </p:grpSp>
      <p:pic>
        <p:nvPicPr>
          <p:cNvPr id="9" name="Imagen 9" descr="Una persona con camisa verde y una raqueta en la mano&#10;&#10;Descripción generada automáticamente">
            <a:extLst>
              <a:ext uri="{FF2B5EF4-FFF2-40B4-BE49-F238E27FC236}">
                <a16:creationId xmlns:a16="http://schemas.microsoft.com/office/drawing/2014/main" id="{25F3E6C3-A0F5-45DA-990F-3408F832FB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5364" y="3213214"/>
            <a:ext cx="2517423" cy="364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80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FE57380-A1E1-4812-BC0C-4583B3CA6564}"/>
              </a:ext>
            </a:extLst>
          </p:cNvPr>
          <p:cNvSpPr txBox="1"/>
          <p:nvPr/>
        </p:nvSpPr>
        <p:spPr>
          <a:xfrm>
            <a:off x="-39878" y="6211669"/>
            <a:ext cx="61358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/>
              <a:t>Fuente: </a:t>
            </a:r>
            <a:r>
              <a:rPr lang="es-ES" sz="1200" err="1"/>
              <a:t>Youtube</a:t>
            </a:r>
            <a:endParaRPr lang="es-ES" sz="1200"/>
          </a:p>
          <a:p>
            <a:r>
              <a:rPr lang="es-ES" sz="1200"/>
              <a:t>Título: </a:t>
            </a:r>
            <a:r>
              <a:rPr lang="es-ES" sz="1200" err="1"/>
              <a:t>Boundin</a:t>
            </a:r>
            <a:r>
              <a:rPr lang="es-ES" sz="1200"/>
              <a:t>’</a:t>
            </a:r>
          </a:p>
          <a:p>
            <a:r>
              <a:rPr lang="es-ES" sz="1200"/>
              <a:t>Enlace: </a:t>
            </a:r>
            <a:r>
              <a:rPr lang="es-ES" sz="1200">
                <a:hlinkClick r:id="rId5"/>
              </a:rPr>
              <a:t>https://youtu.be/pR6MtDZs_eM</a:t>
            </a:r>
            <a:endParaRPr lang="es-ES" sz="1200"/>
          </a:p>
        </p:txBody>
      </p:sp>
      <p:pic>
        <p:nvPicPr>
          <p:cNvPr id="3" name="Elementos multimedia en línea 2" descr="El cuento del cordero Boundin (Corto de Pixar)">
            <a:hlinkClick r:id="" action="ppaction://media"/>
            <a:extLst>
              <a:ext uri="{FF2B5EF4-FFF2-40B4-BE49-F238E27FC236}">
                <a16:creationId xmlns:a16="http://schemas.microsoft.com/office/drawing/2014/main" id="{E2DEA7C0-20A9-5C4B-B5B5-1EB5091B167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906894" y="3948551"/>
            <a:ext cx="3519332" cy="1988423"/>
          </a:xfrm>
          <a:prstGeom prst="rect">
            <a:avLst/>
          </a:prstGeom>
        </p:spPr>
      </p:pic>
      <p:pic>
        <p:nvPicPr>
          <p:cNvPr id="4" name="resiliencia y empatía.mp4" descr="resiliencia y empatía.mp4">
            <a:hlinkClick r:id="" action="ppaction://media"/>
            <a:extLst>
              <a:ext uri="{FF2B5EF4-FFF2-40B4-BE49-F238E27FC236}">
                <a16:creationId xmlns:a16="http://schemas.microsoft.com/office/drawing/2014/main" id="{F49B8888-85E4-D54D-BFCE-57D077FD7FB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00106" y="1086678"/>
            <a:ext cx="6131339" cy="344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7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0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ocadillo: ovalado 21">
            <a:extLst>
              <a:ext uri="{FF2B5EF4-FFF2-40B4-BE49-F238E27FC236}">
                <a16:creationId xmlns:a16="http://schemas.microsoft.com/office/drawing/2014/main" id="{F7A2DDC5-B156-44A8-81E1-B2D146525527}"/>
              </a:ext>
            </a:extLst>
          </p:cNvPr>
          <p:cNvSpPr/>
          <p:nvPr/>
        </p:nvSpPr>
        <p:spPr>
          <a:xfrm>
            <a:off x="3443628" y="3553319"/>
            <a:ext cx="5007600" cy="1834613"/>
          </a:xfrm>
          <a:custGeom>
            <a:avLst/>
            <a:gdLst>
              <a:gd name="connsiteX0" fmla="*/ -346826 w 5007600"/>
              <a:gd name="connsiteY0" fmla="*/ 174160 h 1834613"/>
              <a:gd name="connsiteX1" fmla="*/ 778227 w 5007600"/>
              <a:gd name="connsiteY1" fmla="*/ 252637 h 1834613"/>
              <a:gd name="connsiteX2" fmla="*/ 2802576 w 5007600"/>
              <a:gd name="connsiteY2" fmla="*/ 6554 h 1834613"/>
              <a:gd name="connsiteX3" fmla="*/ 4512055 w 5007600"/>
              <a:gd name="connsiteY3" fmla="*/ 1465135 h 1834613"/>
              <a:gd name="connsiteX4" fmla="*/ 2303526 w 5007600"/>
              <a:gd name="connsiteY4" fmla="*/ 1831674 h 1834613"/>
              <a:gd name="connsiteX5" fmla="*/ 224258 w 5007600"/>
              <a:gd name="connsiteY5" fmla="*/ 537858 h 1834613"/>
              <a:gd name="connsiteX6" fmla="*/ -346826 w 5007600"/>
              <a:gd name="connsiteY6" fmla="*/ 174160 h 1834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07600" h="1834613" fill="none" extrusionOk="0">
                <a:moveTo>
                  <a:pt x="-346826" y="174160"/>
                </a:moveTo>
                <a:cubicBezTo>
                  <a:pt x="-177580" y="203360"/>
                  <a:pt x="403615" y="313382"/>
                  <a:pt x="778227" y="252637"/>
                </a:cubicBezTo>
                <a:cubicBezTo>
                  <a:pt x="1343371" y="22337"/>
                  <a:pt x="2066056" y="75468"/>
                  <a:pt x="2802576" y="6554"/>
                </a:cubicBezTo>
                <a:cubicBezTo>
                  <a:pt x="4715192" y="-123821"/>
                  <a:pt x="5666803" y="720827"/>
                  <a:pt x="4512055" y="1465135"/>
                </a:cubicBezTo>
                <a:cubicBezTo>
                  <a:pt x="4082611" y="1843657"/>
                  <a:pt x="3014685" y="1892856"/>
                  <a:pt x="2303526" y="1831674"/>
                </a:cubicBezTo>
                <a:cubicBezTo>
                  <a:pt x="495589" y="1760676"/>
                  <a:pt x="-479530" y="1099787"/>
                  <a:pt x="224258" y="537858"/>
                </a:cubicBezTo>
                <a:cubicBezTo>
                  <a:pt x="127443" y="513429"/>
                  <a:pt x="-153989" y="232911"/>
                  <a:pt x="-346826" y="174160"/>
                </a:cubicBezTo>
                <a:close/>
              </a:path>
              <a:path w="5007600" h="1834613" stroke="0" extrusionOk="0">
                <a:moveTo>
                  <a:pt x="-346826" y="174160"/>
                </a:moveTo>
                <a:cubicBezTo>
                  <a:pt x="-45663" y="121632"/>
                  <a:pt x="424622" y="183177"/>
                  <a:pt x="778227" y="252637"/>
                </a:cubicBezTo>
                <a:cubicBezTo>
                  <a:pt x="1296415" y="116504"/>
                  <a:pt x="2060871" y="52417"/>
                  <a:pt x="2802576" y="6554"/>
                </a:cubicBezTo>
                <a:cubicBezTo>
                  <a:pt x="4736697" y="97928"/>
                  <a:pt x="5648213" y="907611"/>
                  <a:pt x="4512055" y="1465135"/>
                </a:cubicBezTo>
                <a:cubicBezTo>
                  <a:pt x="4003734" y="1772049"/>
                  <a:pt x="3108035" y="1985476"/>
                  <a:pt x="2303526" y="1831674"/>
                </a:cubicBezTo>
                <a:cubicBezTo>
                  <a:pt x="655751" y="1904830"/>
                  <a:pt x="-499677" y="934161"/>
                  <a:pt x="224258" y="537858"/>
                </a:cubicBezTo>
                <a:cubicBezTo>
                  <a:pt x="94682" y="515329"/>
                  <a:pt x="-103403" y="387338"/>
                  <a:pt x="-346826" y="174160"/>
                </a:cubicBezTo>
                <a:close/>
              </a:path>
            </a:pathLst>
          </a:custGeom>
          <a:solidFill>
            <a:srgbClr val="FFC000"/>
          </a:solidFill>
          <a:ln>
            <a:extLst>
              <a:ext uri="{C807C97D-BFC1-408E-A445-0C87EB9F89A2}">
                <ask:lineSketchStyleProps xmlns:ask="http://schemas.microsoft.com/office/drawing/2018/sketchyshapes" sd="36034762">
                  <a:prstGeom prst="wedgeEllipseCallout">
                    <a:avLst>
                      <a:gd name="adj1" fmla="val -56926"/>
                      <a:gd name="adj2" fmla="val -4050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sz="2200">
                <a:latin typeface="Abadi"/>
                <a:cs typeface="Segoe UI Light"/>
              </a:rPr>
              <a:t>¿Has pensado </a:t>
            </a:r>
            <a:r>
              <a:rPr lang="es-ES" sz="2200">
                <a:solidFill>
                  <a:schemeClr val="bg1"/>
                </a:solidFill>
                <a:latin typeface="Abadi"/>
                <a:cs typeface="Segoe UI Light"/>
              </a:rPr>
              <a:t>qué harías </a:t>
            </a:r>
            <a:r>
              <a:rPr lang="es-ES" sz="2200">
                <a:latin typeface="Abadi"/>
                <a:cs typeface="Segoe UI Light"/>
              </a:rPr>
              <a:t>si </a:t>
            </a:r>
            <a:r>
              <a:rPr lang="es-ES" sz="2200">
                <a:solidFill>
                  <a:srgbClr val="FF0000"/>
                </a:solidFill>
                <a:latin typeface="Abadi"/>
                <a:cs typeface="Segoe UI Light"/>
              </a:rPr>
              <a:t>NO</a:t>
            </a:r>
            <a:r>
              <a:rPr lang="es-ES" sz="2200">
                <a:latin typeface="Abadi"/>
                <a:cs typeface="Segoe UI Light"/>
              </a:rPr>
              <a:t> pudieras </a:t>
            </a:r>
            <a:r>
              <a:rPr lang="es-ES" sz="2200">
                <a:solidFill>
                  <a:srgbClr val="FF0000"/>
                </a:solidFill>
                <a:latin typeface="Abadi"/>
                <a:cs typeface="Segoe UI Light"/>
              </a:rPr>
              <a:t>acceder</a:t>
            </a:r>
            <a:r>
              <a:rPr lang="es-ES" sz="2200">
                <a:solidFill>
                  <a:schemeClr val="bg1"/>
                </a:solidFill>
                <a:latin typeface="Abadi"/>
                <a:cs typeface="Segoe UI Light"/>
              </a:rPr>
              <a:t> a internet</a:t>
            </a:r>
            <a:r>
              <a:rPr lang="es-ES" sz="2200">
                <a:latin typeface="Abadi"/>
                <a:cs typeface="Segoe UI Light"/>
              </a:rPr>
              <a:t> o </a:t>
            </a:r>
            <a:r>
              <a:rPr lang="es-ES" sz="2200">
                <a:solidFill>
                  <a:srgbClr val="FF0000"/>
                </a:solidFill>
                <a:latin typeface="Abadi"/>
                <a:cs typeface="Segoe UI Light"/>
              </a:rPr>
              <a:t>jugar</a:t>
            </a:r>
            <a:r>
              <a:rPr lang="es-ES" sz="2200">
                <a:latin typeface="Abadi"/>
                <a:cs typeface="Segoe UI Light"/>
              </a:rPr>
              <a:t> a tu </a:t>
            </a:r>
            <a:r>
              <a:rPr lang="es-ES" sz="2200">
                <a:solidFill>
                  <a:schemeClr val="bg1"/>
                </a:solidFill>
                <a:latin typeface="Abadi"/>
                <a:cs typeface="Segoe UI Light"/>
              </a:rPr>
              <a:t>videojuego</a:t>
            </a:r>
            <a:r>
              <a:rPr lang="es-ES" sz="2200">
                <a:latin typeface="Abadi"/>
                <a:cs typeface="Segoe UI Light"/>
              </a:rPr>
              <a:t> favorito? </a:t>
            </a:r>
          </a:p>
        </p:txBody>
      </p:sp>
      <p:sp>
        <p:nvSpPr>
          <p:cNvPr id="35" name="Bocadillo: ovalado 34">
            <a:extLst>
              <a:ext uri="{FF2B5EF4-FFF2-40B4-BE49-F238E27FC236}">
                <a16:creationId xmlns:a16="http://schemas.microsoft.com/office/drawing/2014/main" id="{5833A8EA-3F2A-451A-82EF-430F84B8599C}"/>
              </a:ext>
            </a:extLst>
          </p:cNvPr>
          <p:cNvSpPr/>
          <p:nvPr/>
        </p:nvSpPr>
        <p:spPr>
          <a:xfrm rot="21296475">
            <a:off x="3274168" y="1420869"/>
            <a:ext cx="3956400" cy="1834613"/>
          </a:xfrm>
          <a:custGeom>
            <a:avLst/>
            <a:gdLst>
              <a:gd name="connsiteX0" fmla="*/ -481256 w 3956400"/>
              <a:gd name="connsiteY0" fmla="*/ 1800122 h 1834613"/>
              <a:gd name="connsiteX1" fmla="*/ 211597 w 3956400"/>
              <a:gd name="connsiteY1" fmla="*/ 1330082 h 1834613"/>
              <a:gd name="connsiteX2" fmla="*/ 1703430 w 3956400"/>
              <a:gd name="connsiteY2" fmla="*/ 8892 h 1834613"/>
              <a:gd name="connsiteX3" fmla="*/ 3517959 w 3956400"/>
              <a:gd name="connsiteY3" fmla="*/ 341409 h 1834613"/>
              <a:gd name="connsiteX4" fmla="*/ 2381501 w 3956400"/>
              <a:gd name="connsiteY4" fmla="*/ 1815348 h 1834613"/>
              <a:gd name="connsiteX5" fmla="*/ 673695 w 3956400"/>
              <a:gd name="connsiteY5" fmla="*/ 1606899 h 1834613"/>
              <a:gd name="connsiteX6" fmla="*/ -481256 w 3956400"/>
              <a:gd name="connsiteY6" fmla="*/ 1800122 h 1834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56400" h="1834613" fill="none" extrusionOk="0">
                <a:moveTo>
                  <a:pt x="-481256" y="1800122"/>
                </a:moveTo>
                <a:cubicBezTo>
                  <a:pt x="-175334" y="1608362"/>
                  <a:pt x="-121998" y="1535969"/>
                  <a:pt x="211597" y="1330082"/>
                </a:cubicBezTo>
                <a:cubicBezTo>
                  <a:pt x="-400381" y="810201"/>
                  <a:pt x="376554" y="123331"/>
                  <a:pt x="1703430" y="8892"/>
                </a:cubicBezTo>
                <a:cubicBezTo>
                  <a:pt x="2354521" y="55716"/>
                  <a:pt x="3145537" y="23899"/>
                  <a:pt x="3517959" y="341409"/>
                </a:cubicBezTo>
                <a:cubicBezTo>
                  <a:pt x="4499872" y="778496"/>
                  <a:pt x="3801723" y="1657055"/>
                  <a:pt x="2381501" y="1815348"/>
                </a:cubicBezTo>
                <a:cubicBezTo>
                  <a:pt x="1793611" y="1903867"/>
                  <a:pt x="1091970" y="1868617"/>
                  <a:pt x="673695" y="1606899"/>
                </a:cubicBezTo>
                <a:cubicBezTo>
                  <a:pt x="206174" y="1757602"/>
                  <a:pt x="-54458" y="1705124"/>
                  <a:pt x="-481256" y="1800122"/>
                </a:cubicBezTo>
                <a:close/>
              </a:path>
              <a:path w="3956400" h="1834613" stroke="0" extrusionOk="0">
                <a:moveTo>
                  <a:pt x="-481256" y="1800122"/>
                </a:moveTo>
                <a:cubicBezTo>
                  <a:pt x="-308785" y="1637702"/>
                  <a:pt x="-21944" y="1507249"/>
                  <a:pt x="211597" y="1330082"/>
                </a:cubicBezTo>
                <a:cubicBezTo>
                  <a:pt x="-430372" y="791370"/>
                  <a:pt x="514059" y="160162"/>
                  <a:pt x="1703430" y="8892"/>
                </a:cubicBezTo>
                <a:cubicBezTo>
                  <a:pt x="2380276" y="-102623"/>
                  <a:pt x="3058045" y="157287"/>
                  <a:pt x="3517959" y="341409"/>
                </a:cubicBezTo>
                <a:cubicBezTo>
                  <a:pt x="4459701" y="1006536"/>
                  <a:pt x="3865016" y="1577053"/>
                  <a:pt x="2381501" y="1815348"/>
                </a:cubicBezTo>
                <a:cubicBezTo>
                  <a:pt x="1807115" y="1806160"/>
                  <a:pt x="1144937" y="1836722"/>
                  <a:pt x="673695" y="1606899"/>
                </a:cubicBezTo>
                <a:cubicBezTo>
                  <a:pt x="95305" y="1691356"/>
                  <a:pt x="-194115" y="1833200"/>
                  <a:pt x="-481256" y="1800122"/>
                </a:cubicBezTo>
                <a:close/>
              </a:path>
            </a:pathLst>
          </a:custGeom>
          <a:solidFill>
            <a:srgbClr val="FFC000"/>
          </a:solidFill>
          <a:ln>
            <a:extLst>
              <a:ext uri="{C807C97D-BFC1-408E-A445-0C87EB9F89A2}">
                <ask:lineSketchStyleProps xmlns:ask="http://schemas.microsoft.com/office/drawing/2018/sketchyshapes" sd="2280092495">
                  <a:prstGeom prst="wedgeEllipseCallout">
                    <a:avLst>
                      <a:gd name="adj1" fmla="val -62164"/>
                      <a:gd name="adj2" fmla="val 4812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200">
                <a:latin typeface="Abadi" panose="020B0604020104020204" pitchFamily="34" charset="0"/>
                <a:cs typeface="Segoe UI Light"/>
              </a:rPr>
              <a:t>¿Has pensado que </a:t>
            </a:r>
            <a:r>
              <a:rPr lang="es-ES" sz="2200">
                <a:solidFill>
                  <a:schemeClr val="bg1"/>
                </a:solidFill>
                <a:latin typeface="Abadi" panose="020B0604020104020204" pitchFamily="34" charset="0"/>
                <a:cs typeface="Segoe UI Light"/>
              </a:rPr>
              <a:t>se podría </a:t>
            </a:r>
            <a:r>
              <a:rPr lang="es-ES" sz="2200">
                <a:solidFill>
                  <a:srgbClr val="FF0000"/>
                </a:solidFill>
                <a:latin typeface="Abadi" panose="020B0604020104020204" pitchFamily="34" charset="0"/>
                <a:cs typeface="Segoe UI Light"/>
              </a:rPr>
              <a:t>estropear</a:t>
            </a:r>
            <a:r>
              <a:rPr lang="es-ES" sz="2200">
                <a:latin typeface="Abadi" panose="020B0604020104020204" pitchFamily="34" charset="0"/>
                <a:cs typeface="Segoe UI Light"/>
              </a:rPr>
              <a:t> tu </a:t>
            </a:r>
            <a:r>
              <a:rPr lang="es-ES" sz="2200">
                <a:solidFill>
                  <a:schemeClr val="bg1"/>
                </a:solidFill>
                <a:latin typeface="Abadi" panose="020B0604020104020204" pitchFamily="34" charset="0"/>
                <a:cs typeface="Segoe UI Light"/>
              </a:rPr>
              <a:t>dispositivo digital </a:t>
            </a:r>
            <a:r>
              <a:rPr lang="es-ES" sz="2200">
                <a:latin typeface="Abadi" panose="020B0604020104020204" pitchFamily="34" charset="0"/>
                <a:cs typeface="Segoe UI Light"/>
              </a:rPr>
              <a:t>y perder los datos? </a:t>
            </a:r>
            <a:endParaRPr lang="es-ES" sz="2200">
              <a:latin typeface="Abadi" panose="020B060402010402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Imagen 2" descr="Imagen que contiene reloj&#10;&#10;Descripción generada automáticamente">
            <a:extLst>
              <a:ext uri="{FF2B5EF4-FFF2-40B4-BE49-F238E27FC236}">
                <a16:creationId xmlns:a16="http://schemas.microsoft.com/office/drawing/2014/main" id="{9DE62E25-EC1C-42D1-BE7D-BA2FEC06F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" y="193563"/>
            <a:ext cx="3449443" cy="108111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DA90D83-9305-4033-B27F-1FA873133AC6}"/>
              </a:ext>
            </a:extLst>
          </p:cNvPr>
          <p:cNvSpPr txBox="1"/>
          <p:nvPr/>
        </p:nvSpPr>
        <p:spPr>
          <a:xfrm>
            <a:off x="3049072" y="205725"/>
            <a:ext cx="3163672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PLAN DE SEGURIDAD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Y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CONFIANZA DIGITAL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2022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11B7630-38A0-4E69-BE14-3BECE31132E7}"/>
              </a:ext>
            </a:extLst>
          </p:cNvPr>
          <p:cNvSpPr txBox="1"/>
          <p:nvPr/>
        </p:nvSpPr>
        <p:spPr>
          <a:xfrm>
            <a:off x="66781" y="1535886"/>
            <a:ext cx="310235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b="1" spc="300">
                <a:solidFill>
                  <a:schemeClr val="bg1">
                    <a:lumMod val="65000"/>
                  </a:schemeClr>
                </a:solidFill>
                <a:latin typeface="Bahnschrift SemiBold Condensed"/>
                <a:cs typeface="Segoe UI Light"/>
              </a:rPr>
              <a:t>SER RESILIENTE</a:t>
            </a:r>
            <a:endParaRPr lang="es-ES" spc="300">
              <a:solidFill>
                <a:schemeClr val="bg1">
                  <a:lumMod val="65000"/>
                </a:schemeClr>
              </a:solidFill>
              <a:latin typeface="Bahnschrift SemiBold Condensed"/>
              <a:cs typeface="Segoe UI Light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B70A3FC-778D-4259-A3D7-15D9C7575396}"/>
              </a:ext>
            </a:extLst>
          </p:cNvPr>
          <p:cNvSpPr txBox="1"/>
          <p:nvPr/>
        </p:nvSpPr>
        <p:spPr>
          <a:xfrm>
            <a:off x="34893" y="1282943"/>
            <a:ext cx="3335005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spc="300">
                <a:latin typeface="Abadi" panose="020B0604020104020204" pitchFamily="34" charset="0"/>
                <a:cs typeface="Segoe UI Light"/>
              </a:rPr>
              <a:t>UN SUCESO INESPERADO </a:t>
            </a:r>
            <a:endParaRPr lang="es-ES" sz="1600" spc="300">
              <a:latin typeface="Abadi" panose="020B0604020104020204" pitchFamily="34" charset="0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C7DA8A49-DCFF-498F-8A6A-B74EA37C4B0F}"/>
              </a:ext>
            </a:extLst>
          </p:cNvPr>
          <p:cNvGrpSpPr/>
          <p:nvPr/>
        </p:nvGrpSpPr>
        <p:grpSpPr>
          <a:xfrm rot="21202652">
            <a:off x="5641205" y="5146498"/>
            <a:ext cx="3724967" cy="1118267"/>
            <a:chOff x="3929983" y="4851092"/>
            <a:chExt cx="4565521" cy="1592667"/>
          </a:xfrm>
        </p:grpSpPr>
        <p:sp>
          <p:nvSpPr>
            <p:cNvPr id="15" name="Bocadillo: ovalado 14">
              <a:extLst>
                <a:ext uri="{FF2B5EF4-FFF2-40B4-BE49-F238E27FC236}">
                  <a16:creationId xmlns:a16="http://schemas.microsoft.com/office/drawing/2014/main" id="{65E73CEA-306C-49B3-AEA8-F578535E6CD8}"/>
                </a:ext>
              </a:extLst>
            </p:cNvPr>
            <p:cNvSpPr/>
            <p:nvPr/>
          </p:nvSpPr>
          <p:spPr>
            <a:xfrm flipH="1">
              <a:off x="3929983" y="4851092"/>
              <a:ext cx="4565521" cy="1592667"/>
            </a:xfrm>
            <a:custGeom>
              <a:avLst/>
              <a:gdLst>
                <a:gd name="connsiteX0" fmla="*/ -374875 w 4565521"/>
                <a:gd name="connsiteY0" fmla="*/ -356662 h 1592667"/>
                <a:gd name="connsiteX1" fmla="*/ 1218031 w 4565521"/>
                <a:gd name="connsiteY1" fmla="*/ 91927 h 1592667"/>
                <a:gd name="connsiteX2" fmla="*/ 2719972 w 4565521"/>
                <a:gd name="connsiteY2" fmla="*/ 14742 h 1592667"/>
                <a:gd name="connsiteX3" fmla="*/ 3651955 w 4565521"/>
                <a:gd name="connsiteY3" fmla="*/ 1433522 h 1592667"/>
                <a:gd name="connsiteX4" fmla="*/ 1984585 w 4565521"/>
                <a:gd name="connsiteY4" fmla="*/ 1585845 h 1592667"/>
                <a:gd name="connsiteX5" fmla="*/ 539140 w 4565521"/>
                <a:gd name="connsiteY5" fmla="*/ 282358 h 1592667"/>
                <a:gd name="connsiteX6" fmla="*/ -374875 w 4565521"/>
                <a:gd name="connsiteY6" fmla="*/ -356662 h 159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65521" h="1592667" fill="none" extrusionOk="0">
                  <a:moveTo>
                    <a:pt x="-374875" y="-356662"/>
                  </a:moveTo>
                  <a:cubicBezTo>
                    <a:pt x="-146616" y="-346013"/>
                    <a:pt x="711514" y="-187817"/>
                    <a:pt x="1218031" y="91927"/>
                  </a:cubicBezTo>
                  <a:cubicBezTo>
                    <a:pt x="1598466" y="65219"/>
                    <a:pt x="2224415" y="19910"/>
                    <a:pt x="2719972" y="14742"/>
                  </a:cubicBezTo>
                  <a:cubicBezTo>
                    <a:pt x="4697752" y="103331"/>
                    <a:pt x="5093697" y="984516"/>
                    <a:pt x="3651955" y="1433522"/>
                  </a:cubicBezTo>
                  <a:cubicBezTo>
                    <a:pt x="3259762" y="1489624"/>
                    <a:pt x="2551435" y="1685942"/>
                    <a:pt x="1984585" y="1585845"/>
                  </a:cubicBezTo>
                  <a:cubicBezTo>
                    <a:pt x="276057" y="1487855"/>
                    <a:pt x="-632921" y="631962"/>
                    <a:pt x="539140" y="282358"/>
                  </a:cubicBezTo>
                  <a:cubicBezTo>
                    <a:pt x="471381" y="135781"/>
                    <a:pt x="-197813" y="-255776"/>
                    <a:pt x="-374875" y="-356662"/>
                  </a:cubicBezTo>
                  <a:close/>
                </a:path>
                <a:path w="4565521" h="1592667" stroke="0" extrusionOk="0">
                  <a:moveTo>
                    <a:pt x="-374875" y="-356662"/>
                  </a:moveTo>
                  <a:cubicBezTo>
                    <a:pt x="-31404" y="-150964"/>
                    <a:pt x="481888" y="-219001"/>
                    <a:pt x="1218031" y="91927"/>
                  </a:cubicBezTo>
                  <a:cubicBezTo>
                    <a:pt x="1671158" y="9324"/>
                    <a:pt x="2178321" y="-63664"/>
                    <a:pt x="2719972" y="14742"/>
                  </a:cubicBezTo>
                  <a:cubicBezTo>
                    <a:pt x="4773350" y="176444"/>
                    <a:pt x="5067784" y="1114803"/>
                    <a:pt x="3651955" y="1433522"/>
                  </a:cubicBezTo>
                  <a:cubicBezTo>
                    <a:pt x="3251137" y="1595191"/>
                    <a:pt x="2653349" y="1682550"/>
                    <a:pt x="1984585" y="1585845"/>
                  </a:cubicBezTo>
                  <a:cubicBezTo>
                    <a:pt x="149958" y="1455065"/>
                    <a:pt x="-612086" y="983402"/>
                    <a:pt x="539140" y="282358"/>
                  </a:cubicBezTo>
                  <a:cubicBezTo>
                    <a:pt x="223292" y="-2245"/>
                    <a:pt x="72874" y="-73896"/>
                    <a:pt x="-374875" y="-356662"/>
                  </a:cubicBezTo>
                  <a:close/>
                </a:path>
              </a:pathLst>
            </a:custGeom>
            <a:solidFill>
              <a:srgbClr val="0070C0"/>
            </a:solidFill>
            <a:ln>
              <a:solidFill>
                <a:srgbClr val="00B0F0"/>
              </a:solidFill>
              <a:extLst>
                <a:ext uri="{C807C97D-BFC1-408E-A445-0C87EB9F89A2}">
                  <ask:lineSketchStyleProps xmlns:ask="http://schemas.microsoft.com/office/drawing/2018/sketchyshapes" sd="3794071524">
                    <a:prstGeom prst="wedgeEllipseCallout">
                      <a:avLst>
                        <a:gd name="adj1" fmla="val -58211"/>
                        <a:gd name="adj2" fmla="val -72394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59779FE2-00CD-498F-81F1-616DDF427FCD}"/>
                </a:ext>
              </a:extLst>
            </p:cNvPr>
            <p:cNvSpPr txBox="1"/>
            <p:nvPr/>
          </p:nvSpPr>
          <p:spPr>
            <a:xfrm>
              <a:off x="4866138" y="5083807"/>
              <a:ext cx="2709795" cy="1095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200">
                  <a:solidFill>
                    <a:schemeClr val="bg1"/>
                  </a:solidFill>
                  <a:latin typeface="Abadi" panose="020B0604020104020204" pitchFamily="34" charset="0"/>
                </a:rPr>
                <a:t>Pues no lo había pensado…</a:t>
              </a: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ADA39011-7521-434F-8E48-974437D96978}"/>
              </a:ext>
            </a:extLst>
          </p:cNvPr>
          <p:cNvGrpSpPr/>
          <p:nvPr/>
        </p:nvGrpSpPr>
        <p:grpSpPr>
          <a:xfrm rot="21284613">
            <a:off x="6093950" y="2548135"/>
            <a:ext cx="3284493" cy="895190"/>
            <a:chOff x="5616711" y="2396045"/>
            <a:chExt cx="2844412" cy="1592667"/>
          </a:xfrm>
        </p:grpSpPr>
        <p:sp>
          <p:nvSpPr>
            <p:cNvPr id="19" name="Bocadillo: ovalado 18">
              <a:extLst>
                <a:ext uri="{FF2B5EF4-FFF2-40B4-BE49-F238E27FC236}">
                  <a16:creationId xmlns:a16="http://schemas.microsoft.com/office/drawing/2014/main" id="{E2A916AF-7B25-461C-BF46-9BCF3DEC103D}"/>
                </a:ext>
              </a:extLst>
            </p:cNvPr>
            <p:cNvSpPr/>
            <p:nvPr/>
          </p:nvSpPr>
          <p:spPr>
            <a:xfrm flipH="1">
              <a:off x="5616711" y="2396045"/>
              <a:ext cx="2807873" cy="1592667"/>
            </a:xfrm>
            <a:custGeom>
              <a:avLst/>
              <a:gdLst>
                <a:gd name="connsiteX0" fmla="*/ -300499 w 2807873"/>
                <a:gd name="connsiteY0" fmla="*/ 1655004 h 1592667"/>
                <a:gd name="connsiteX1" fmla="*/ 195643 w 2807873"/>
                <a:gd name="connsiteY1" fmla="*/ 1201828 h 1592667"/>
                <a:gd name="connsiteX2" fmla="*/ 1074416 w 2807873"/>
                <a:gd name="connsiteY2" fmla="*/ 22245 h 1592667"/>
                <a:gd name="connsiteX3" fmla="*/ 2436951 w 2807873"/>
                <a:gd name="connsiteY3" fmla="*/ 257054 h 1592667"/>
                <a:gd name="connsiteX4" fmla="*/ 1874155 w 2807873"/>
                <a:gd name="connsiteY4" fmla="*/ 1546674 h 1592667"/>
                <a:gd name="connsiteX5" fmla="*/ 551428 w 2807873"/>
                <a:gd name="connsiteY5" fmla="*/ 1429043 h 1592667"/>
                <a:gd name="connsiteX6" fmla="*/ -300499 w 2807873"/>
                <a:gd name="connsiteY6" fmla="*/ 1655004 h 159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7873" h="1592667" fill="none" extrusionOk="0">
                  <a:moveTo>
                    <a:pt x="-300499" y="1655004"/>
                  </a:moveTo>
                  <a:cubicBezTo>
                    <a:pt x="-109004" y="1404608"/>
                    <a:pt x="125175" y="1327234"/>
                    <a:pt x="195643" y="1201828"/>
                  </a:cubicBezTo>
                  <a:cubicBezTo>
                    <a:pt x="-298552" y="750849"/>
                    <a:pt x="186543" y="223533"/>
                    <a:pt x="1074416" y="22245"/>
                  </a:cubicBezTo>
                  <a:cubicBezTo>
                    <a:pt x="1589432" y="-69169"/>
                    <a:pt x="2056371" y="35507"/>
                    <a:pt x="2436951" y="257054"/>
                  </a:cubicBezTo>
                  <a:cubicBezTo>
                    <a:pt x="3190446" y="619038"/>
                    <a:pt x="2790614" y="1449661"/>
                    <a:pt x="1874155" y="1546674"/>
                  </a:cubicBezTo>
                  <a:cubicBezTo>
                    <a:pt x="1458789" y="1630681"/>
                    <a:pt x="927840" y="1573243"/>
                    <a:pt x="551428" y="1429043"/>
                  </a:cubicBezTo>
                  <a:cubicBezTo>
                    <a:pt x="309471" y="1441743"/>
                    <a:pt x="17074" y="1502378"/>
                    <a:pt x="-300499" y="1655004"/>
                  </a:cubicBezTo>
                  <a:close/>
                </a:path>
                <a:path w="2807873" h="1592667" stroke="0" extrusionOk="0">
                  <a:moveTo>
                    <a:pt x="-300499" y="1655004"/>
                  </a:moveTo>
                  <a:cubicBezTo>
                    <a:pt x="-80312" y="1404661"/>
                    <a:pt x="117306" y="1354698"/>
                    <a:pt x="195643" y="1201828"/>
                  </a:cubicBezTo>
                  <a:cubicBezTo>
                    <a:pt x="-332325" y="754397"/>
                    <a:pt x="115310" y="88309"/>
                    <a:pt x="1074416" y="22245"/>
                  </a:cubicBezTo>
                  <a:cubicBezTo>
                    <a:pt x="1624944" y="-31114"/>
                    <a:pt x="2044531" y="71075"/>
                    <a:pt x="2436951" y="257054"/>
                  </a:cubicBezTo>
                  <a:cubicBezTo>
                    <a:pt x="3228651" y="730086"/>
                    <a:pt x="2894038" y="1419888"/>
                    <a:pt x="1874155" y="1546674"/>
                  </a:cubicBezTo>
                  <a:cubicBezTo>
                    <a:pt x="1383074" y="1589851"/>
                    <a:pt x="931497" y="1634288"/>
                    <a:pt x="551428" y="1429043"/>
                  </a:cubicBezTo>
                  <a:cubicBezTo>
                    <a:pt x="283770" y="1472899"/>
                    <a:pt x="-173770" y="1545658"/>
                    <a:pt x="-300499" y="1655004"/>
                  </a:cubicBezTo>
                  <a:close/>
                </a:path>
              </a:pathLst>
            </a:custGeom>
            <a:solidFill>
              <a:srgbClr val="0070C0"/>
            </a:solidFill>
            <a:ln>
              <a:solidFill>
                <a:srgbClr val="00B0F0"/>
              </a:solidFill>
              <a:extLst>
                <a:ext uri="{C807C97D-BFC1-408E-A445-0C87EB9F89A2}">
                  <ask:lineSketchStyleProps xmlns:ask="http://schemas.microsoft.com/office/drawing/2018/sketchyshapes" sd="3794071524">
                    <a:prstGeom prst="wedgeEllipseCallout">
                      <a:avLst>
                        <a:gd name="adj1" fmla="val -60702"/>
                        <a:gd name="adj2" fmla="val 53914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99BEA269-5559-4201-8A1E-5F926ECA6552}"/>
                </a:ext>
              </a:extLst>
            </p:cNvPr>
            <p:cNvSpPr txBox="1"/>
            <p:nvPr/>
          </p:nvSpPr>
          <p:spPr>
            <a:xfrm>
              <a:off x="5653250" y="2741927"/>
              <a:ext cx="2807873" cy="430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200">
                  <a:solidFill>
                    <a:schemeClr val="bg1"/>
                  </a:solidFill>
                  <a:latin typeface="Abadi" panose="020B0604020104020204" pitchFamily="34" charset="0"/>
                </a:rPr>
                <a:t>Pues sí, podría ser</a:t>
              </a:r>
            </a:p>
          </p:txBody>
        </p:sp>
      </p:grpSp>
      <p:pic>
        <p:nvPicPr>
          <p:cNvPr id="21" name="Imagen 20" descr="Forma&#10;&#10;Descripción generada automáticamente con confianza baja">
            <a:extLst>
              <a:ext uri="{FF2B5EF4-FFF2-40B4-BE49-F238E27FC236}">
                <a16:creationId xmlns:a16="http://schemas.microsoft.com/office/drawing/2014/main" id="{9B8828B8-40B7-4A23-9E05-DACAD0C41EA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30650" y="1905218"/>
            <a:ext cx="1970230" cy="3746733"/>
          </a:xfrm>
          <a:prstGeom prst="rect">
            <a:avLst/>
          </a:prstGeom>
        </p:spPr>
      </p:pic>
      <p:pic>
        <p:nvPicPr>
          <p:cNvPr id="24" name="Imagen 23" descr="Forma&#10;&#10;Descripción generada automáticamente con confianza baja">
            <a:extLst>
              <a:ext uri="{FF2B5EF4-FFF2-40B4-BE49-F238E27FC236}">
                <a16:creationId xmlns:a16="http://schemas.microsoft.com/office/drawing/2014/main" id="{DBDF6853-40C2-4662-8D26-A56AE8BAC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42" y="2552322"/>
            <a:ext cx="2268749" cy="367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98204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webextension1.xml><?xml version="1.0" encoding="utf-8"?>
<we:webextension xmlns:we="http://schemas.microsoft.com/office/webextensions/webextension/2010/11" id="{B06951E8-A519-4DE1-B69F-D50848B7CF29}">
  <we:reference id="WA104381526" version="1.0.0.2" store="es-ES" storeType="omex"/>
  <we:alternateReferences>
    <we:reference id="WA104381526" version="1.0.0.2" store="omex" storeType="omex"/>
  </we:alternateReferences>
  <we:properties>
    <we:property name="FormID" value="&quot;7iKSZuXVOUWYfqMBWrbfMQOQqLm86EtCqhPLZsmHg9xUM1ExQkE5UE5NWjZGSUEzUFlEWVQ5NFZNNyQlQCNjPTEu&quot;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90EADC4EFC23544B6A2FFE5169E6A2D" ma:contentTypeVersion="12" ma:contentTypeDescription="Crear nuevo documento." ma:contentTypeScope="" ma:versionID="f4aacfdad8c0b833b668e21afc51ddac">
  <xsd:schema xmlns:xsd="http://www.w3.org/2001/XMLSchema" xmlns:xs="http://www.w3.org/2001/XMLSchema" xmlns:p="http://schemas.microsoft.com/office/2006/metadata/properties" xmlns:ns2="dfce77ed-8596-4310-9326-e01e1fe32583" xmlns:ns3="b03d9df8-4003-46e6-bc0a-005681f96a4d" targetNamespace="http://schemas.microsoft.com/office/2006/metadata/properties" ma:root="true" ma:fieldsID="4ed8a2dc4123106383d3c419c5ea3bc6" ns2:_="" ns3:_="">
    <xsd:import namespace="dfce77ed-8596-4310-9326-e01e1fe32583"/>
    <xsd:import namespace="b03d9df8-4003-46e6-bc0a-005681f96a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ce77ed-8596-4310-9326-e01e1fe325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3d9df8-4003-46e6-bc0a-005681f96a4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03d9df8-4003-46e6-bc0a-005681f96a4d">
      <UserInfo>
        <DisplayName/>
        <AccountId xsi:nil="true"/>
        <AccountType/>
      </UserInfo>
    </SharedWithUsers>
    <MediaLengthInSeconds xmlns="dfce77ed-8596-4310-9326-e01e1fe32583" xsi:nil="true"/>
  </documentManagement>
</p:properties>
</file>

<file path=customXml/itemProps1.xml><?xml version="1.0" encoding="utf-8"?>
<ds:datastoreItem xmlns:ds="http://schemas.openxmlformats.org/officeDocument/2006/customXml" ds:itemID="{FE7A98B0-A305-457D-9E46-FCEFBC4846F6}">
  <ds:schemaRefs>
    <ds:schemaRef ds:uri="b03d9df8-4003-46e6-bc0a-005681f96a4d"/>
    <ds:schemaRef ds:uri="dfce77ed-8596-4310-9326-e01e1fe3258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F9376D3-5C13-4AE7-9D4D-0329B6E7B90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185BFF-524F-46BC-B6EC-F021E385262F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b03d9df8-4003-46e6-bc0a-005681f96a4d"/>
    <ds:schemaRef ds:uri="dfce77ed-8596-4310-9326-e01e1fe32583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3376</Words>
  <Application>Microsoft Office PowerPoint</Application>
  <PresentationFormat>Panorámica</PresentationFormat>
  <Paragraphs>631</Paragraphs>
  <Slides>44</Slides>
  <Notes>1</Notes>
  <HiddenSlides>0</HiddenSlides>
  <MMClips>5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56" baseType="lpstr">
      <vt:lpstr>Abadi</vt:lpstr>
      <vt:lpstr>Amasis MT Pro Black</vt:lpstr>
      <vt:lpstr>Arial</vt:lpstr>
      <vt:lpstr>Arial Narrow</vt:lpstr>
      <vt:lpstr>Arial Rounded MT Bold</vt:lpstr>
      <vt:lpstr>Bahnschrift SemiBold Condensed</vt:lpstr>
      <vt:lpstr>Bodoni</vt:lpstr>
      <vt:lpstr>Calibri</vt:lpstr>
      <vt:lpstr>Calibri Light</vt:lpstr>
      <vt:lpstr>Catamaran</vt:lpstr>
      <vt:lpstr>Century Gothic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/>
  <cp:lastModifiedBy>IGNACIO RUBEN RENEDO MARTIN</cp:lastModifiedBy>
  <cp:revision>1</cp:revision>
  <dcterms:created xsi:type="dcterms:W3CDTF">2021-12-01T09:20:30Z</dcterms:created>
  <dcterms:modified xsi:type="dcterms:W3CDTF">2022-02-10T21:27:53Z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0x010100B90EADC4EFC23544B6A2FFE5169E6A2D</vt:lpwstr>
  </property>
  <property fmtid="{D5CDD505-2E9C-101B-9397-08002B2CF9AE}" pid="3" name="Order">
    <vt:r8>95600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